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3"/>
    <p:sldId id="262" r:id="rId4"/>
    <p:sldId id="264" r:id="rId6"/>
    <p:sldId id="266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B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6F091-AF9A-49D9-A505-3810E4712A8D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362E6-A776-44DA-81E9-28575C8D039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362E6-A776-44DA-81E9-28575C8D039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550E-24DC-4FC6-B5F2-E2313F1D09B8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757D2-40E5-43A2-88A9-FCC1B0EA76A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rot="10800000" flipV="1">
            <a:off x="971856" y="191879"/>
            <a:ext cx="74165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51620" y="191878"/>
            <a:ext cx="70927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Экскурсия в библиотеку</a:t>
            </a:r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«История Родного города Бердска»</a:t>
            </a:r>
            <a:endParaRPr lang="ru-RU" sz="2800" b="1" i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973" y="5734268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Сентябрь 2022г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Приготовили воспитатели 12 группы «Пчёлки»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0" algn="ctr"/>
            <a:r>
              <a:rPr lang="ru-RU" sz="1600" b="1" dirty="0" err="1">
                <a:solidFill>
                  <a:schemeClr val="accent6">
                    <a:lumMod val="50000"/>
                  </a:schemeClr>
                </a:solidFill>
              </a:rPr>
              <a:t>Баландина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Т.И., Глазунова Н.В.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Пользователь\Desktop\Библиотека\20221020_102617.jpg"/>
          <p:cNvPicPr>
            <a:picLocks noChangeAspect="1" noChangeArrowheads="1"/>
          </p:cNvPicPr>
          <p:nvPr/>
        </p:nvPicPr>
        <p:blipFill rotWithShape="1">
          <a:blip r:embed="rId1"/>
          <a:srcRect/>
          <a:stretch>
            <a:fillRect/>
          </a:stretch>
        </p:blipFill>
        <p:spPr bwMode="auto">
          <a:xfrm>
            <a:off x="1151620" y="1254564"/>
            <a:ext cx="6912768" cy="437801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8024" y="332656"/>
            <a:ext cx="435597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  <a:p>
            <a:pPr lvl="0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43510"/>
            <a:ext cx="9152890" cy="2707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Цель: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Приобщение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к истории, культуре 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традициям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родного города.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rgbClr val="FF0000"/>
                </a:solidFill>
              </a:rPr>
              <a:t>Задачи.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1. Расширить и углубить знания детей о городе, его истории,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достопримечательностях.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2. Развивать у детей речь, мышление, воображение, умение анализировать,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сравнивать посредством специальных игр и упражнений.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3.Воспитывать у детей чувство любви к родному краю, своей </a:t>
            </a:r>
            <a:r>
              <a:rPr lang="ru-RU" b="1">
                <a:solidFill>
                  <a:schemeClr val="accent5">
                    <a:lumMod val="50000"/>
                  </a:schemeClr>
                </a:solidFill>
              </a:rPr>
              <a:t>малой </a:t>
            </a:r>
            <a:r>
              <a:rPr lang="ru-RU" b="1" smtClean="0">
                <a:solidFill>
                  <a:schemeClr val="accent5">
                    <a:lumMod val="50000"/>
                  </a:schemeClr>
                </a:solidFill>
              </a:rPr>
              <a:t>родине.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4.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 Формирование любви к Родине, родному городу и его истории.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4766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 descr="C:\Users\Пользователь\Desktop\Библиотека\20221020_10334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22145" y="2636912"/>
            <a:ext cx="4008445" cy="300633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Пользователь\Desktop\Библиотека\20221020_10564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3645024"/>
            <a:ext cx="4037471" cy="3028103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-99392"/>
            <a:ext cx="9252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                                    </a:t>
            </a:r>
            <a:endParaRPr lang="ru-RU" dirty="0" smtClean="0"/>
          </a:p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-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Пользователь\Desktop\Библиотека\20221020_110049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340727"/>
            <a:ext cx="4014701" cy="301102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Пользователь\Desktop\Библиотека\20221020_110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3" y="340727"/>
            <a:ext cx="4014701" cy="3011026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3429000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 библиотеке нас познакомили с историей  возникновения 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нашего города, рассказали как появился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</a:rPr>
              <a:t>Бердский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острог, как жили наши предки в давние времена. Показали как рос и развивался наш город, как  появлялись и начинали работать первые фабрики, заводы, школы, интернаты и даже аптеки. Мы узнали, почему Бердск называют «дважды рожденным»,</a:t>
            </a: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посмотрели мультфильм «История возникновения города Бердска», совершили виртуальную прогулку по современному Бердску, узнавали и называли достопримечательности нашего города.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Город Бердск  - город с необычной и интересной судьбой, переживший и времена бурного строительства, и годы войн и бедствий, и вновь возродившийся благодаря усилиям многих и многих замечательных людей, для которых он стал родным и близким.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Пользователь\Desktop\Библиотека\20221020_110337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51520" y="2636912"/>
            <a:ext cx="4184212" cy="313815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Пользователь\Desktop\Библиотека\20221020_110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016" y="3501008"/>
            <a:ext cx="4184211" cy="3138159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23728" y="-99392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/>
          </a:p>
        </p:txBody>
      </p:sp>
      <p:pic>
        <p:nvPicPr>
          <p:cNvPr id="1027" name="Picture 3" descr="C:\Users\Пользователь\Desktop\Библиотека\20221020_103140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1890" y="300718"/>
            <a:ext cx="4576502" cy="3570022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21451" y="764268"/>
            <a:ext cx="405046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Город Бердск, город Бердск!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Есть в нём море, есть и лес!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Распрекрасные места!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Бердск- Сибирская звезда!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Город солнца и рябин,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В триста лет он полон сил!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Расцветает с каждым днём, 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  <a:p>
            <a:pPr lvl="0"/>
            <a:r>
              <a:rPr lang="ru-RU" sz="2000" b="1" dirty="0">
                <a:solidFill>
                  <a:srgbClr val="C64847">
                    <a:lumMod val="50000"/>
                  </a:srgbClr>
                </a:solidFill>
              </a:rPr>
              <a:t>Хорошо живётся в нём!</a:t>
            </a:r>
            <a:endParaRPr lang="ru-RU" sz="2000" b="1" dirty="0">
              <a:solidFill>
                <a:srgbClr val="C64847">
                  <a:lumMod val="50000"/>
                </a:srgbClr>
              </a:solidFill>
            </a:endParaRPr>
          </a:p>
        </p:txBody>
      </p:sp>
      <p:pic>
        <p:nvPicPr>
          <p:cNvPr id="6" name="Picture 2" descr="C:\Users\Пользователь\Desktop\Библиотека\20221020_110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5556" y="3941413"/>
            <a:ext cx="3706419" cy="2779814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760" y="4700905"/>
            <a:ext cx="5090160" cy="126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</a:rPr>
              <a:t>Прекрасная история у </a:t>
            </a:r>
            <a:r>
              <a:rPr lang="ru-RU" sz="1900" b="1" dirty="0">
                <a:solidFill>
                  <a:schemeClr val="accent6">
                    <a:lumMod val="50000"/>
                  </a:schemeClr>
                </a:solidFill>
              </a:rPr>
              <a:t>Б</a:t>
            </a: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</a:rPr>
              <a:t>ердска,</a:t>
            </a:r>
            <a:endParaRPr lang="ru-RU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</a:rPr>
              <a:t>И путешествовать нам было интересно.</a:t>
            </a:r>
            <a:endParaRPr lang="ru-RU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</a:rPr>
              <a:t>Теперь ты знаешь, как он жил в веках.</a:t>
            </a:r>
            <a:endParaRPr lang="ru-RU" sz="19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</a:rPr>
              <a:t>Что будет дальше? – Всё в твоих руках!</a:t>
            </a:r>
            <a:endParaRPr lang="ru-RU" sz="19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1691</Words>
  <Application>WPS Presentation</Application>
  <PresentationFormat>Экран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Cambria</vt:lpstr>
      <vt:lpstr>Gubbi</vt:lpstr>
      <vt:lpstr>Microsoft YaHei</vt:lpstr>
      <vt:lpstr>Droid Sans Fallback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vadim</cp:lastModifiedBy>
  <cp:revision>177</cp:revision>
  <dcterms:created xsi:type="dcterms:W3CDTF">2022-12-25T12:56:54Z</dcterms:created>
  <dcterms:modified xsi:type="dcterms:W3CDTF">2022-12-25T12:56:54Z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