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3" r:id="rId4"/>
    <p:sldId id="275" r:id="rId5"/>
    <p:sldId id="276" r:id="rId6"/>
    <p:sldId id="278" r:id="rId7"/>
    <p:sldId id="277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20C0E0"/>
    <a:srgbClr val="F2C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 showGuides="1"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60000"/>
                <a:lumOff val="40000"/>
              </a:schemeClr>
            </a:gs>
            <a:gs pos="0">
              <a:srgbClr val="20C0E0">
                <a:alpha val="97647"/>
                <a:lumMod val="46000"/>
                <a:lumOff val="5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E4146-8F98-4AF0-AC0B-BFE9F9E1C88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F9E46-2463-4C9D-8EF5-BDD16F30EB3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H="1" flipV="1">
            <a:off x="2087724" y="5956832"/>
            <a:ext cx="489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600" b="1" kern="0" dirty="0" smtClean="0">
                <a:solidFill>
                  <a:srgbClr val="002060"/>
                </a:solidFill>
              </a:rPr>
              <a:t>Февраль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2024г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Приготовили воспитатели </a:t>
            </a:r>
            <a:r>
              <a:rPr lang="ru-RU" sz="1600" b="1" kern="0" dirty="0">
                <a:solidFill>
                  <a:srgbClr val="002060"/>
                </a:solidFill>
              </a:rPr>
              <a:t>3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группы «</a:t>
            </a:r>
            <a:r>
              <a:rPr lang="ru-RU" sz="1600" b="1" kern="0" dirty="0" smtClean="0">
                <a:solidFill>
                  <a:srgbClr val="002060"/>
                </a:solidFill>
              </a:rPr>
              <a:t>Незабудки»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Баландина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Т.И., Глазунова Н.В.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6632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МУНИЦИПАЛЬНОЕ БЮДЖЕТНОЕ ДОШКОЛЬНОЕ ОБРАЗОВАТЕЛЬНОЕ УЧРЕЖДЕНИЕ </a:t>
            </a:r>
            <a:b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«ЦЕНТР РАЗВИТИЯ РЕБЕНКА - ДЕТСКИЙ САД №28 «ОГОНЁК»</a:t>
            </a:r>
            <a:b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633010 Россия, Новосибирская область, г. Бердск ул. Ленина 3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7992888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Times New Roman" panose="02020603050405020304"/>
                <a:cs typeface="Times New Roman" panose="02020603050405020304"/>
              </a:rPr>
              <a:t>«День Дублёра» </a:t>
            </a:r>
            <a:endParaRPr lang="ru-RU" sz="5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ea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ea typeface="Times New Roman" panose="02020603050405020304"/>
                <a:cs typeface="Times New Roman" panose="02020603050405020304"/>
              </a:rPr>
              <a:t>в группе №3 «Незабудке»</a:t>
            </a:r>
            <a:endParaRPr lang="ru-RU" sz="5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ea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Пользователь\Desktop\День дублера\VideoCapture_20240402-130126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59521" y="188640"/>
            <a:ext cx="4650489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ользователь\Desktop\День дублера\VideoCapture_20240402-130404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175126" y="3284984"/>
            <a:ext cx="4410195" cy="33577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ользователь\Desktop\День дублера\VideoCapture_20240402-130429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5022304" y="3257679"/>
            <a:ext cx="3933397" cy="3412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85322" y="332656"/>
            <a:ext cx="45586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  Деева Елена Петровна </a:t>
            </a:r>
            <a:endParaRPr lang="ru-RU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ровела занятие </a:t>
            </a:r>
            <a:endParaRPr lang="ru-RU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по развитию речи</a:t>
            </a:r>
            <a:endParaRPr lang="ru-RU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 теме «Весна»</a:t>
            </a:r>
            <a:endParaRPr lang="ru-RU" sz="32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День дублера\20240403_080228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5301496" y="188640"/>
            <a:ext cx="3512968" cy="31486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Пользователь\Desktop\День дублера\20240403_082256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232467" y="3573016"/>
            <a:ext cx="3980148" cy="3054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Пользователь\Desktop\День дублера\20240403_084540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5148064" y="3574331"/>
            <a:ext cx="3819833" cy="30741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80527" y="608800"/>
            <a:ext cx="58326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Владимирова Лилия Александровна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б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ыла  в роли воспитателя с утра.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Провела  зарядку,  закрепила формирование КГН,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акормила завтраком 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esktop\День дублера\171232158818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95536" y="239363"/>
            <a:ext cx="4011988" cy="30010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Пользователь\Desktop\День дублера\1712321588151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5148064" y="179938"/>
            <a:ext cx="3600400" cy="34998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Пользователь\Desktop\День дублера\1712321588206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373832" y="3551730"/>
            <a:ext cx="4033692" cy="3113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07524" y="4005064"/>
            <a:ext cx="47364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Богомолова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Анастасия Алексеевна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анималась с детьми 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во второй половине дня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День дублера\1712321588002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899592" y="240455"/>
            <a:ext cx="3213018" cy="31933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Пользователь\Desktop\День дублера\1712321588020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251520" y="3829418"/>
            <a:ext cx="4824536" cy="28374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Пользователь\Desktop\День дублера\1712321588082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5220072" y="199088"/>
            <a:ext cx="3600400" cy="32761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0072" y="3717031"/>
            <a:ext cx="3923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Напрюшкина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Оксана Анатольевна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ровела занятие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 рисованию,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с использованием  нетрадиционных техник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и помогла детям 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одеться на прогулку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День дублера\1712321588336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979712" y="3645023"/>
            <a:ext cx="6160461" cy="30145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Пользователь\Desktop\День дублера\1712321588367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395536" y="260648"/>
            <a:ext cx="2627688" cy="31427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7865" y="0"/>
            <a:ext cx="57961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Аккерман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Валерия Игоревна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Провела для детей мастер- класс по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пластилинографии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по теме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«Весна».  Дети с удовольствием «размазывали» пластилин  по картону, удивлялись получившемуся результату, любовались своими «шедеврами»! Работы дети забрали домой и подарили мамам.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06084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Благодарим родителей </a:t>
            </a:r>
            <a:endParaRPr lang="ru-RU" sz="6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за активное участие</a:t>
            </a:r>
            <a:endParaRPr lang="ru-RU" sz="6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1018</Words>
  <Application>WPS Presentation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203</cp:revision>
  <dcterms:created xsi:type="dcterms:W3CDTF">2024-09-28T14:45:06Z</dcterms:created>
  <dcterms:modified xsi:type="dcterms:W3CDTF">2024-09-28T14:45:06Z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1049-11.1.0.11719</vt:lpwstr>
  </property>
  <property fmtid="{D5CDD505-2E9C-101B-9397-08002B2CF9AE}" pid="3" name="ICV">
    <vt:lpwstr/>
  </property>
</Properties>
</file>