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0"/>
            <a:ext cx="69102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Экскурсия к перекрёстку 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Пользователь\Desktop\к светофору\1632458629630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476819" y="1052736"/>
            <a:ext cx="3168352" cy="42672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95936" y="1052737"/>
            <a:ext cx="49685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У любого перекрестка </a:t>
            </a:r>
            <a:endParaRPr lang="ru-RU" sz="2000" b="1" i="1" dirty="0" smtClean="0"/>
          </a:p>
          <a:p>
            <a:r>
              <a:rPr lang="ru-RU" sz="2000" b="1" i="1" dirty="0" smtClean="0"/>
              <a:t>Нас встречает светофор</a:t>
            </a:r>
            <a:endParaRPr lang="ru-RU" sz="2000" b="1" i="1" dirty="0" smtClean="0"/>
          </a:p>
          <a:p>
            <a:r>
              <a:rPr lang="ru-RU" sz="2000" b="1" i="1" dirty="0" smtClean="0"/>
              <a:t>И заводит очень просто</a:t>
            </a:r>
            <a:endParaRPr lang="ru-RU" sz="2000" b="1" i="1" dirty="0" smtClean="0"/>
          </a:p>
          <a:p>
            <a:r>
              <a:rPr lang="ru-RU" sz="2000" b="1" i="1" dirty="0" smtClean="0"/>
              <a:t>С пешеходом разговор:</a:t>
            </a:r>
            <a:endParaRPr lang="ru-RU" sz="2000" b="1" i="1" dirty="0" smtClean="0"/>
          </a:p>
          <a:p>
            <a:r>
              <a:rPr lang="ru-RU" sz="2000" b="1" i="1" dirty="0" smtClean="0"/>
              <a:t>Свет зелёный – проходи!</a:t>
            </a:r>
            <a:endParaRPr lang="ru-RU" sz="2000" b="1" i="1" dirty="0" smtClean="0"/>
          </a:p>
          <a:p>
            <a:r>
              <a:rPr lang="ru-RU" sz="2000" b="1" i="1" dirty="0" smtClean="0"/>
              <a:t>Жёлтый -  лучше подожди!</a:t>
            </a:r>
            <a:endParaRPr lang="ru-RU" sz="2000" b="1" i="1" dirty="0" smtClean="0"/>
          </a:p>
          <a:p>
            <a:r>
              <a:rPr lang="ru-RU" sz="2000" b="1" i="1" dirty="0" smtClean="0"/>
              <a:t>Если свет зажжётся  красный</a:t>
            </a:r>
            <a:endParaRPr lang="ru-RU" sz="2000" b="1" i="1" dirty="0" smtClean="0"/>
          </a:p>
          <a:p>
            <a:r>
              <a:rPr lang="ru-RU" sz="2000" b="1" i="1" dirty="0" smtClean="0"/>
              <a:t>Значит, </a:t>
            </a:r>
            <a:endParaRPr lang="ru-RU" sz="2000" b="1" i="1" dirty="0" smtClean="0"/>
          </a:p>
          <a:p>
            <a:r>
              <a:rPr lang="ru-RU" sz="2000" b="1" i="1" dirty="0" smtClean="0"/>
              <a:t>Двигаться опасно!!!</a:t>
            </a:r>
            <a:endParaRPr lang="ru-RU" sz="2000" b="1" i="1" dirty="0" smtClean="0"/>
          </a:p>
          <a:p>
            <a:r>
              <a:rPr lang="ru-RU" sz="2000" b="1" i="1" dirty="0" smtClean="0"/>
              <a:t>Стой!!</a:t>
            </a:r>
            <a:endParaRPr lang="ru-RU" sz="2000" b="1" i="1" dirty="0" smtClean="0"/>
          </a:p>
          <a:p>
            <a:r>
              <a:rPr lang="ru-RU" sz="2000" b="1" i="1" dirty="0" smtClean="0"/>
              <a:t>Пускай пройдёт машина,</a:t>
            </a:r>
            <a:endParaRPr lang="ru-RU" sz="2000" b="1" i="1" dirty="0" smtClean="0"/>
          </a:p>
          <a:p>
            <a:r>
              <a:rPr lang="ru-RU" sz="2000" b="1" i="1" dirty="0" smtClean="0"/>
              <a:t>Наберись терпенья,</a:t>
            </a:r>
            <a:endParaRPr lang="ru-RU" sz="2000" b="1" i="1" dirty="0" smtClean="0"/>
          </a:p>
          <a:p>
            <a:r>
              <a:rPr lang="ru-RU" sz="2000" b="1" i="1" dirty="0" smtClean="0"/>
              <a:t>Изучай и уважай</a:t>
            </a:r>
            <a:endParaRPr lang="ru-RU" sz="2000" b="1" i="1" dirty="0" smtClean="0"/>
          </a:p>
          <a:p>
            <a:r>
              <a:rPr lang="ru-RU" sz="2000" b="1" i="1" dirty="0" smtClean="0"/>
              <a:t>Правила движения</a:t>
            </a:r>
            <a:endParaRPr lang="ru-RU" sz="2000" b="1" i="1" dirty="0" smtClean="0"/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75127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Приготовили воспитатели 12 группы: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БаландинаТ.И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Глазунова Н.В.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Октябрь 2021г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к светофору\1632458703199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3"/>
          <a:stretch>
            <a:fillRect/>
          </a:stretch>
        </p:blipFill>
        <p:spPr bwMode="auto">
          <a:xfrm>
            <a:off x="4381039" y="3613666"/>
            <a:ext cx="4558386" cy="293401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04048" y="476672"/>
            <a:ext cx="33123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Цель: Познакомить с перекрестком и правилами поведения на этом участке дороги. </a:t>
            </a:r>
            <a:endParaRPr lang="ru-RU" dirty="0"/>
          </a:p>
        </p:txBody>
      </p:sp>
      <p:pic>
        <p:nvPicPr>
          <p:cNvPr id="2050" name="Picture 2" descr="C:\Users\Пользователь\Desktop\к светофору\IMG_20210924_114223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232908" y="260647"/>
            <a:ext cx="4536504" cy="291941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rot="10800000" flipV="1">
            <a:off x="539552" y="3613666"/>
            <a:ext cx="36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Воспитывать навыки осознанного поведения на улице.</a:t>
            </a:r>
            <a:endParaRPr lang="ru-RU" b="1" dirty="0"/>
          </a:p>
          <a:p>
            <a:r>
              <a:rPr lang="ru-RU" b="1" dirty="0"/>
              <a:t>Активизация словаря: регулируемый перекресток, пешеходный переход, сигналы светофора, дорожный знак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28184" y="1556792"/>
            <a:ext cx="25202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/>
              <a:t>Экскурсия:</a:t>
            </a:r>
            <a:endParaRPr lang="ru-RU" b="1" dirty="0"/>
          </a:p>
          <a:p>
            <a:r>
              <a:rPr lang="ru-RU" b="1" dirty="0"/>
              <a:t>-Приход к перекрестку;</a:t>
            </a:r>
            <a:endParaRPr lang="ru-RU" b="1" dirty="0"/>
          </a:p>
          <a:p>
            <a:r>
              <a:rPr lang="ru-RU" b="1" dirty="0"/>
              <a:t>-Беседа о правилах движения на улицах;</a:t>
            </a:r>
            <a:endParaRPr lang="ru-RU" b="1" dirty="0"/>
          </a:p>
          <a:p>
            <a:r>
              <a:rPr lang="ru-RU" b="1" dirty="0"/>
              <a:t>-Переход улицы по пешеходному переходу;</a:t>
            </a:r>
            <a:endParaRPr lang="ru-RU" b="1" dirty="0"/>
          </a:p>
          <a:p>
            <a:r>
              <a:rPr lang="ru-RU" b="1" dirty="0"/>
              <a:t>-Анализ экскурсии и возвращение в детский сад.</a:t>
            </a:r>
            <a:endParaRPr lang="ru-RU" b="1" dirty="0"/>
          </a:p>
        </p:txBody>
      </p:sp>
      <p:pic>
        <p:nvPicPr>
          <p:cNvPr id="3" name="Picture 2" descr="C:\Users\Пользователь\Desktop\к светофору\IMG_20210924_114230.jpg"/>
          <p:cNvPicPr>
            <a:picLocks noChangeAspect="1" noChangeArrowheads="1"/>
          </p:cNvPicPr>
          <p:nvPr/>
        </p:nvPicPr>
        <p:blipFill rotWithShape="1">
          <a:blip r:embed="rId1"/>
          <a:srcRect b="-3283"/>
          <a:stretch>
            <a:fillRect/>
          </a:stretch>
        </p:blipFill>
        <p:spPr bwMode="auto">
          <a:xfrm>
            <a:off x="251519" y="1052736"/>
            <a:ext cx="5614592" cy="482453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749</Words>
  <Application>WPS Presentation</Application>
  <PresentationFormat>Экран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vadim</cp:lastModifiedBy>
  <cp:revision>21</cp:revision>
  <dcterms:created xsi:type="dcterms:W3CDTF">2022-03-27T11:09:54Z</dcterms:created>
  <dcterms:modified xsi:type="dcterms:W3CDTF">2022-03-27T11:09:54Z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