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ACE6-6B45-478A-A9F5-C9218115B824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26CAA-5E87-4961-9BB0-705FE51041E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26CAA-5E87-4961-9BB0-705FE51041E0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2035-C70F-4A31-9D84-F39636F799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4D124-EF1B-4AA6-9D2A-778092A3BB5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5635" y="1391477"/>
            <a:ext cx="7185992" cy="2755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4000" b="1" i="1" dirty="0">
              <a:solidFill>
                <a:schemeClr val="accent3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 smtClean="0">
                <a:solidFill>
                  <a:schemeClr val="accent3"/>
                </a:solidFill>
              </a:rPr>
              <a:t>        Экскурсия </a:t>
            </a:r>
            <a:r>
              <a:rPr lang="ru-RU" sz="4800" b="1" i="1" dirty="0">
                <a:solidFill>
                  <a:schemeClr val="accent3"/>
                </a:solidFill>
              </a:rPr>
              <a:t>по </a:t>
            </a:r>
            <a:r>
              <a:rPr lang="ru-RU" sz="4800" b="1" i="1" dirty="0" smtClean="0">
                <a:solidFill>
                  <a:schemeClr val="accent3"/>
                </a:solidFill>
              </a:rPr>
              <a:t>ПДД</a:t>
            </a:r>
            <a:endParaRPr lang="ru-RU" sz="4800" b="1" i="1" dirty="0" smtClean="0">
              <a:solidFill>
                <a:schemeClr val="accent3"/>
              </a:solidFill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800" b="1" i="1" dirty="0" smtClean="0">
                <a:solidFill>
                  <a:schemeClr val="accent3"/>
                </a:solidFill>
              </a:rPr>
              <a:t>«</a:t>
            </a:r>
            <a:r>
              <a:rPr lang="ru-RU" sz="4800" b="1" i="1" dirty="0">
                <a:solidFill>
                  <a:schemeClr val="accent3"/>
                </a:solidFill>
              </a:rPr>
              <a:t>На перекрёсток улицы</a:t>
            </a:r>
            <a:r>
              <a:rPr lang="en-US" sz="4800" b="1" i="1" dirty="0">
                <a:solidFill>
                  <a:schemeClr val="accent3"/>
                </a:solidFill>
              </a:rPr>
              <a:t>» </a:t>
            </a:r>
            <a:endParaRPr lang="ru-RU" sz="4800" b="1" i="1" dirty="0"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8070" y="129209"/>
            <a:ext cx="8010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        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МУНИЦИПАЛЬНОЕ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БЮДЖЕТНОЕ ДОШКОЛЬНОЕ ОБРАЗОВАТЕЛЬНОЕ УЧРЕЖДЕНИЕ </a:t>
            </a:r>
            <a:b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«ЦЕНТР РАЗВИТИЯ РЕБЕНКА - ДЕТСКИЙ САД №28 «ОГОНЁК»</a:t>
            </a:r>
            <a:b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633010 Россия, Новосибирская область, г. Бердск ул. Ленина 3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6122" y="5764696"/>
            <a:ext cx="7096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Сентябрь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2022г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Приготовили воспитатели 12 группы «Пчёлки»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Баландина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</a:rPr>
              <a:t> Т.И., Глазунова Н.В.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634" y="496389"/>
            <a:ext cx="5085807" cy="566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Цель: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аучить детей безопасному поведению на улице.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 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Уточнить знания детей о том, что такое перекрёсток и чем он опасен. Пронаблюдать за поведением пешеходов, машин, шофёров на перекрёстке.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Закрепить знания детей о правилах перехода улицы, перекрёстка, если есть пешеходный переход и светофор.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Воспитывать культурное поведение на улице, желание всегда соблюдать правила перехода улицы.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Закрепить знания, полученные на предварительных занятиях.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Ознакомить детей со знаками перехода.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Воспитывать чувство осторожности и сосредоточенности при переходе через улицу.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258647" y="983980"/>
            <a:ext cx="6501698" cy="487627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06" y="0"/>
            <a:ext cx="7585254" cy="289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Ход экскурсии:</a:t>
            </a:r>
            <a:endParaRPr lang="ru-RU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нашем городе очень большое движение всех видов транспорта. Все водители и пешеходы обязаны соблюдать правила дорожного движения, особенно при переходе через проезжую часть. Тот, кто точно выполняет их, может не бояться самой быстрой машины.</a:t>
            </a: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Дорожная азбука очень важна—</a:t>
            </a: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Дорожная азбука всем нам нужна!" </a:t>
            </a: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сейчас мы проверим как вы знаете дорожную азбуку.</a:t>
            </a: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Вопрсы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может задавать приглашенный родитель:</a:t>
            </a: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 rot="5400000">
            <a:off x="8782477" y="459695"/>
            <a:ext cx="3590540" cy="300683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 rot="5400000">
            <a:off x="-143664" y="3468398"/>
            <a:ext cx="3465868" cy="298712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283131" y="3335383"/>
            <a:ext cx="7367452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Знаете ли вы ребята, кто такие участники дорожного движения?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(водители, пешеходы, пассажиры)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-Ребята, а мы сейчас  кто? (пешеходы) А как называется дорожка для пешеходов?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(тротуар) А машины ходят по ...(дороге)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-А что должен делать пешеход, если ему нужно перейти через дорогу?(ответы детей, повторение ПДД при переходе через проезжую часть на регулируемом перекрестке)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Молодцы, все знаете, вот мы вас и проверим. Давайте поиграем. На дороге можно играть? А на тротуаре? Давайте перейдем на полянку.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Игра </a:t>
            </a: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Будь внимательным!</a:t>
            </a: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(пешеходы и водители)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Вот, </a:t>
            </a:r>
            <a:r>
              <a:rPr lang="ru-RU" sz="1400" b="1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умнички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ребята,  не запутались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55" y="1"/>
            <a:ext cx="7740072" cy="3500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Возвращаемся к перекрестку. </a:t>
            </a:r>
            <a:endParaRPr lang="ru-RU" sz="17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Почему это место так называется, кто знает? Да, здесь пересекаются две улицы -  улица Красная Сибирь  и улица Лунная. Перекрестки бывают разных видов.  . Давайте представим, что правая рука – это одна улица, а левая рука – это другая улица и покажем, какие бывают перекрестки: крестообразные, Т-образные, У-образные и с организацией кругового движения.</a:t>
            </a:r>
            <a:endParaRPr lang="ru-RU" sz="17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А на какой же перекресток мы пришли? А если бы на  перекрестке не было бы светофора, легко бы нам было перейти  дорогу? (повторение ПДД при переходе через проезжую часть  при отсутствии светофора) </a:t>
            </a:r>
            <a:endParaRPr lang="ru-RU" sz="17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75455" y="137405"/>
            <a:ext cx="4456650" cy="334248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539887" y="3579223"/>
            <a:ext cx="7661695" cy="2881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На дороге  есть много разных дорожных знаков, вы, наверное, многие из них знаете. Какие? (ответы детей)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А теперь, ребятки, обратите внимание на дорожный знак на противоположной стороне дороги, что он обозначает?( остановка)  Какой вид транспорта здесь останавливается?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Транспорт бывает личный и общественный. Какие виды общественного транспорта вы знаете? ( автобус, маршрутка и т. д.).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Молодцы! В заключении проверим как вы усвоили полученные знания:</a:t>
            </a:r>
            <a:endParaRPr lang="ru-RU" sz="17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75404" y="3479893"/>
            <a:ext cx="4364225" cy="322410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3" y="-129308"/>
            <a:ext cx="6954982" cy="682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Викторина (проводит приглашенный родитель):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такое проезжая часть? Ответ: Это часть улицы, где едут машины.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такое пешеходный тротуар? Ответ: Это часть улицы, где ходят пешеходы.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Где идти, если нет тротуара? Ответ: По обочине.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Где можно перейти улицу? Ответ: По переходу.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какой свет светофора нужно переходить улицу? Ответ: На зеленый свет.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каком свете светофора двигаться нельзя? Ответ: При красном свете.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какой свет могут двигаться машины? Ответ: На зеленый свет.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Какие  средства регулирования движения вы знаете? Ответ: Светофор, дорожные знаки.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Как определить, что машина собирается повернуть направо (налево? Ответ: Включается и мигает правый (левый) фонарик— указатель поворота.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Какую опасность для пешеходов представляют зимние дороги? Ответ: На дороге снежные заносы, гололед мешают движению машин.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Молодцы! Теперь  вы полноправные участники дорожного движения. </a:t>
            </a:r>
            <a:endParaRPr lang="ru-RU" sz="16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Пора нам возвращаться в детский сад.</a:t>
            </a:r>
            <a:endParaRPr lang="ru-RU" sz="1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-614314" y="1053618"/>
            <a:ext cx="6286114" cy="471458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3849</Words>
  <Application>WPS Presentation</Application>
  <PresentationFormat>Произвольный</PresentationFormat>
  <Paragraphs>58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Times New Roman</vt:lpstr>
      <vt:lpstr>Microsoft YaHei</vt:lpstr>
      <vt:lpstr>Droid Sans Fallback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Timofey Glazunov</dc:creator>
  <cp:lastModifiedBy>vadim</cp:lastModifiedBy>
  <cp:revision>16</cp:revision>
  <dcterms:created xsi:type="dcterms:W3CDTF">2022-12-25T13:04:23Z</dcterms:created>
  <dcterms:modified xsi:type="dcterms:W3CDTF">2022-12-25T13:04:23Z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