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  <p:sldId id="257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51144-6051-4102-B970-6249588D6EC7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AEC0B-D926-42FE-8318-19778782A99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интерес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AEC0B-D926-42FE-8318-19778782A99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4AD0-1181-4647-8A9F-C55DD963264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D4D0F-D8C7-4D41-973B-01306EDC11E4}" type="slidenum">
              <a:rPr lang="ru-RU" smtClean="0"/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Экскурсия в Лукоморье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Сказка «Маша рукодельница»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Пользователь\Desktop\Лукоморье\IMG_20211224_09200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41439" y="1555335"/>
            <a:ext cx="7206133" cy="4032448"/>
          </a:xfrm>
          <a:prstGeom prst="rect">
            <a:avLst/>
          </a:prstGeom>
          <a:solidFill>
            <a:schemeClr val="accent2"/>
          </a:solidFill>
          <a:ln w="38100">
            <a:solidFill>
              <a:srgbClr val="C00000"/>
            </a:solidFill>
          </a:ln>
        </p:spPr>
      </p:pic>
      <p:sp>
        <p:nvSpPr>
          <p:cNvPr id="3" name="Прямоугольник 2"/>
          <p:cNvSpPr/>
          <p:nvPr/>
        </p:nvSpPr>
        <p:spPr>
          <a:xfrm rot="10800000" flipV="1">
            <a:off x="5004048" y="4105529"/>
            <a:ext cx="4248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 smtClean="0">
              <a:solidFill>
                <a:prstClr val="white"/>
              </a:solidFill>
            </a:endParaRPr>
          </a:p>
          <a:p>
            <a:pPr lvl="0" algn="ctr"/>
            <a:endParaRPr lang="ru-RU" b="1" dirty="0">
              <a:solidFill>
                <a:prstClr val="white"/>
              </a:solidFill>
            </a:endParaRPr>
          </a:p>
          <a:p>
            <a:pPr lvl="0" algn="ctr"/>
            <a:endParaRPr lang="ru-RU" b="1" dirty="0" smtClean="0">
              <a:solidFill>
                <a:prstClr val="white"/>
              </a:solidFill>
            </a:endParaRPr>
          </a:p>
          <a:p>
            <a:pPr lvl="0" algn="ctr"/>
            <a:endParaRPr lang="ru-RU" b="1" dirty="0">
              <a:solidFill>
                <a:prstClr val="white"/>
              </a:solidFill>
            </a:endParaRPr>
          </a:p>
          <a:p>
            <a:pPr lvl="0" algn="ctr"/>
            <a:endParaRPr lang="ru-RU" b="1" dirty="0" smtClean="0">
              <a:solidFill>
                <a:srgbClr val="002060"/>
              </a:solidFill>
            </a:endParaRPr>
          </a:p>
          <a:p>
            <a:pPr lvl="0" algn="ctr"/>
            <a:endParaRPr lang="ru-RU" b="1" dirty="0">
              <a:solidFill>
                <a:srgbClr val="002060"/>
              </a:solidFill>
            </a:endParaRPr>
          </a:p>
          <a:p>
            <a:pPr lvl="0" algn="ctr"/>
            <a:endParaRPr lang="ru-RU" b="1" dirty="0" smtClean="0">
              <a:solidFill>
                <a:srgbClr val="002060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Выполнили воспитатели 12 группы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 algn="ctr"/>
            <a:r>
              <a:rPr lang="ru-RU" b="1" dirty="0" err="1" smtClean="0">
                <a:solidFill>
                  <a:srgbClr val="002060"/>
                </a:solidFill>
              </a:rPr>
              <a:t>Баландина</a:t>
            </a:r>
            <a:r>
              <a:rPr lang="ru-RU" b="1" dirty="0" smtClean="0">
                <a:solidFill>
                  <a:srgbClr val="002060"/>
                </a:solidFill>
              </a:rPr>
              <a:t> Т.И.,  Глазунова Н.В.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5949280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>
              <a:solidFill>
                <a:srgbClr val="002060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    Декабрь 2021г.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Лукоморье\IMG_20211224_09102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2897" y="575240"/>
            <a:ext cx="4381390" cy="245176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Пользователь\Desktop\Лукоморье\IMG_20211224_0917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897" y="3788171"/>
            <a:ext cx="4417263" cy="247183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60032" y="116632"/>
            <a:ext cx="4283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Цель: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Познакомить детей с жизнью, бытом и творчеством русского народа, приобщать к народным традициям и обычаям.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779206"/>
            <a:ext cx="4283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Задачи: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Познакомить детей бытом и творчеством крестьян, с традицией приёма гостей в русской культуре.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Развивать знания, умения и навыки в устном народном творчестве России.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Обогатить  речь детей словами: лоскутное одеяло, изба,  горница, самовар, маслобойка, ухват, горшок, коромысло, плошка, прялка.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Воспитывать интерес и любовь к русским  народным  обычаям и традициям.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Сказка «Маша - Рукодельница»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Мы познакомились с  историей </a:t>
            </a:r>
            <a:r>
              <a:rPr lang="ru-RU" b="1" dirty="0">
                <a:solidFill>
                  <a:srgbClr val="002060"/>
                </a:solidFill>
              </a:rPr>
              <a:t>русского быта, </a:t>
            </a:r>
            <a:r>
              <a:rPr lang="ru-RU" b="1" dirty="0" smtClean="0">
                <a:solidFill>
                  <a:srgbClr val="002060"/>
                </a:solidFill>
              </a:rPr>
              <a:t>устройством </a:t>
            </a:r>
            <a:r>
              <a:rPr lang="ru-RU" b="1" dirty="0">
                <a:solidFill>
                  <a:srgbClr val="002060"/>
                </a:solidFill>
              </a:rPr>
              <a:t>деревенской избы,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</a:t>
            </a:r>
            <a:r>
              <a:rPr lang="ru-RU" b="1" dirty="0" smtClean="0">
                <a:solidFill>
                  <a:srgbClr val="002060"/>
                </a:solidFill>
              </a:rPr>
              <a:t>предметами, </a:t>
            </a:r>
            <a:r>
              <a:rPr lang="ru-RU" b="1" dirty="0">
                <a:solidFill>
                  <a:srgbClr val="002060"/>
                </a:solidFill>
              </a:rPr>
              <a:t>которыми </a:t>
            </a:r>
            <a:r>
              <a:rPr lang="ru-RU" b="1" dirty="0" smtClean="0">
                <a:solidFill>
                  <a:srgbClr val="002060"/>
                </a:solidFill>
              </a:rPr>
              <a:t>пользовались люди, </a:t>
            </a:r>
            <a:r>
              <a:rPr lang="ru-RU" b="1" dirty="0">
                <a:solidFill>
                  <a:srgbClr val="002060"/>
                </a:solidFill>
              </a:rPr>
              <a:t>их одеждой</a:t>
            </a:r>
            <a:r>
              <a:rPr lang="ru-RU" b="1" dirty="0" smtClean="0">
                <a:solidFill>
                  <a:srgbClr val="002060"/>
                </a:solidFill>
              </a:rPr>
              <a:t>.  Узнали, откуда и как приносили они воду, на чем стирали и чем гладили наши </a:t>
            </a:r>
            <a:r>
              <a:rPr lang="ru-RU" b="1" dirty="0" err="1" smtClean="0">
                <a:solidFill>
                  <a:srgbClr val="002060"/>
                </a:solidFill>
              </a:rPr>
              <a:t>пра</a:t>
            </a:r>
            <a:r>
              <a:rPr lang="ru-RU" b="1" dirty="0" smtClean="0">
                <a:solidFill>
                  <a:srgbClr val="002060"/>
                </a:solidFill>
              </a:rPr>
              <a:t>-прабабушки….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Пользователь\Desktop\Лукоморье\IMG_20211224_09424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19" y="1353258"/>
            <a:ext cx="4123162" cy="230726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Пользователь\Desktop\Лукоморье\IMG_20211224_0936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016" y="1335542"/>
            <a:ext cx="4133292" cy="232497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Пользователь\Desktop\Лукоморье\IMG_20211224_095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845" y="4221088"/>
            <a:ext cx="4211960" cy="235695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Пользователь\Desktop\Лукоморье\IMG_20211224_0949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0630" y="4221088"/>
            <a:ext cx="4204064" cy="236478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Лукоморье\IMG_20211224_09260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1969" y="188640"/>
            <a:ext cx="5601447" cy="313448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Пользователь\Desktop\Лукоморье\IMG_20211224_0924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7921" y="3573881"/>
            <a:ext cx="5517850" cy="308770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0152" y="404664"/>
            <a:ext cx="304561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Мы попробовали сами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замесить тесто.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Узнали, в чем раньше варили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к</a:t>
            </a:r>
            <a:r>
              <a:rPr lang="ru-RU" sz="2000" b="1" dirty="0" smtClean="0">
                <a:solidFill>
                  <a:srgbClr val="002060"/>
                </a:solidFill>
              </a:rPr>
              <a:t>ашу, как взбивали масло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968" y="3573881"/>
            <a:ext cx="30518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Мы не только узнали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много новых слов: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ч</a:t>
            </a:r>
            <a:r>
              <a:rPr lang="ru-RU" sz="2000" b="1" dirty="0" smtClean="0">
                <a:solidFill>
                  <a:srgbClr val="002060"/>
                </a:solidFill>
              </a:rPr>
              <a:t>угунок, ухват, кочерга, туесок,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</a:rPr>
              <a:t>амовар,  прялка, коромысло,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но и  рассмотрели 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эти предметы,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узнали как использовали 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их люди раньше.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Лукоморье\IMG_20211224_10142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3528" y="762466"/>
            <a:ext cx="8496944" cy="475476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52536" y="5517232"/>
            <a:ext cx="1008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          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             </a:t>
            </a:r>
            <a:r>
              <a:rPr lang="ru-RU" sz="2800" b="1" dirty="0" smtClean="0">
                <a:solidFill>
                  <a:srgbClr val="002060"/>
                </a:solidFill>
              </a:rPr>
              <a:t>Было  </a:t>
            </a:r>
            <a:r>
              <a:rPr lang="ru-RU" sz="2800" b="1" dirty="0" smtClean="0">
                <a:solidFill>
                  <a:srgbClr val="002060"/>
                </a:solidFill>
              </a:rPr>
              <a:t>очень  интересно  и  познавательно!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1195</Words>
  <Application>WPS Presentation</Application>
  <PresentationFormat>Экран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vadim</cp:lastModifiedBy>
  <cp:revision>39</cp:revision>
  <dcterms:created xsi:type="dcterms:W3CDTF">2022-03-27T11:05:56Z</dcterms:created>
  <dcterms:modified xsi:type="dcterms:W3CDTF">2022-03-27T11:05:56Z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