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D64A"/>
    <a:srgbClr val="D2ED33"/>
    <a:srgbClr val="A6D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>
                <a:alpha val="7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2AD2B-10BA-466C-8D60-0336E70B648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ED8E-AD3F-4DBA-AF1C-232F763B17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764705"/>
            <a:ext cx="7772400" cy="1296143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Экскурсия в Осенний лес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 rot="10800000" flipV="1">
            <a:off x="2699792" y="5568702"/>
            <a:ext cx="3888432" cy="1289298"/>
          </a:xfrm>
        </p:spPr>
        <p:txBody>
          <a:bodyPr>
            <a:noAutofit/>
          </a:bodyPr>
          <a:lstStyle/>
          <a:p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400" b="1" dirty="0">
              <a:solidFill>
                <a:srgbClr val="FF0000"/>
              </a:solidFill>
            </a:endParaRPr>
          </a:p>
          <a:p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400" b="1" dirty="0">
              <a:solidFill>
                <a:srgbClr val="FF000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Выполнили воспитатели  12 группы:                          </a:t>
            </a:r>
            <a:r>
              <a:rPr lang="ru-RU" sz="1800" b="1" dirty="0" err="1" smtClean="0">
                <a:solidFill>
                  <a:srgbClr val="FF0000"/>
                </a:solidFill>
              </a:rPr>
              <a:t>Баландина</a:t>
            </a:r>
            <a:r>
              <a:rPr lang="ru-RU" sz="1800" b="1" dirty="0" smtClean="0">
                <a:solidFill>
                  <a:srgbClr val="FF0000"/>
                </a:solidFill>
              </a:rPr>
              <a:t> Т.И. Глазунова Н.В.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                                      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       октябрь   2021г   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Пользователь\Desktop\краски осени\экскурсия\IMG_20210924_11392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65847" y="1628800"/>
            <a:ext cx="7004270" cy="393990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краски осени\экскурсия\IMG_20210924_11455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91345" y="260648"/>
            <a:ext cx="4452663" cy="284831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Пользователь\Desktop\краски осени\экскурсия\IMG_20211020_1151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427" y="3778248"/>
            <a:ext cx="4444581" cy="281951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60032" y="404664"/>
            <a:ext cx="3744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Цель: Обогатить и систематизировать знания детей об осени, полюбоваться красотой осенней природы.</a:t>
            </a:r>
            <a:endParaRPr lang="ru-RU" i="1" dirty="0"/>
          </a:p>
          <a:p>
            <a:endParaRPr lang="ru-RU" i="1" dirty="0" smtClean="0"/>
          </a:p>
          <a:p>
            <a:r>
              <a:rPr lang="ru-RU" i="1" dirty="0" smtClean="0"/>
              <a:t>Программное </a:t>
            </a:r>
            <a:r>
              <a:rPr lang="ru-RU" i="1" dirty="0"/>
              <a:t>содержание: Уточнять и закреплять представления детей об осени, выделяя характерные ее особенности. Развивать эмоционально - эстетические чувства, уметь видеть, понимать и чувствовать красоту природы осеннего парка. Развивать наблюдательность, двигательную активность, речь детей. Увлекать детей красотой осенней природы, воспитывать доброжелательное отношение к сверстникам и взрослым.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0"/>
            <a:ext cx="446449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/>
              <a:t>Ход экскурсии:</a:t>
            </a:r>
            <a:endParaRPr lang="ru-RU" sz="1400" b="1" i="1" dirty="0"/>
          </a:p>
          <a:p>
            <a:r>
              <a:rPr lang="ru-RU" sz="1400" b="1" i="1" dirty="0"/>
              <a:t>1. Вопросы воспитателя: Скажите, а какое сейчас время года?  С чего начинается осень в природе?</a:t>
            </a:r>
            <a:endParaRPr lang="ru-RU" sz="1400" b="1" i="1" dirty="0"/>
          </a:p>
          <a:p>
            <a:r>
              <a:rPr lang="ru-RU" sz="1400" b="1" i="1" dirty="0"/>
              <a:t>-Ребята, мы уже с вами знакомы с приметами ранней осени. А сейчас наступила самая необыкновенная и загадочная пора осени - золотая и сегодня мы отправимся в парк, чтобы полюбоваться осенним пейзажем, посмотреть, как изменился парк, и действительно ли он стал золотым. Также поиграть, отдохнуть и просто побыть всем вместе.   Давайте вспомним с вами правила поведения в парке (не сорить, не шуметь, не уходить далеко от взрослых и слушаться их).</a:t>
            </a:r>
            <a:endParaRPr lang="ru-RU" sz="1400" b="1" i="1" dirty="0"/>
          </a:p>
          <a:p>
            <a:r>
              <a:rPr lang="ru-RU" sz="1400" b="1" i="1" dirty="0"/>
              <a:t>2. Коллективное наблюдение.   - Какая сегодня погода?  - Что вы наблюдаете в небе?</a:t>
            </a:r>
            <a:endParaRPr lang="ru-RU" sz="1400" b="1" i="1" dirty="0"/>
          </a:p>
          <a:p>
            <a:r>
              <a:rPr lang="ru-RU" sz="1400" b="1" i="1" dirty="0"/>
              <a:t>-Посмотрите вокруг. Скажите, какой парк осенью? (золотой, нарядный, красивый, неподвижный, таинственный).  -А что же это у вас под ногами? (Ковер из осенних листьев, которые шуршат под ногами.)   Послушаем это шуршание. </a:t>
            </a:r>
            <a:endParaRPr lang="ru-RU" sz="1400" b="1" i="1" dirty="0"/>
          </a:p>
          <a:p>
            <a:r>
              <a:rPr lang="ru-RU" sz="1400" b="1" i="1" dirty="0"/>
              <a:t>-Ребята, а что вы еще заметили? (растения завяли, трава пожухла, листья поменяли цвет). А кто знает, почему листья желтеют и опадают? (сбрасывая листья, деревья готовятся к зиме).</a:t>
            </a:r>
            <a:endParaRPr lang="ru-RU" sz="1400" b="1" i="1" dirty="0"/>
          </a:p>
          <a:p>
            <a:r>
              <a:rPr lang="ru-RU" sz="1400" b="1" i="1" dirty="0"/>
              <a:t>-В парке растут не только деревья, но и кустарники. Чем кустарники отличаются от деревьев. (Ответы детей)</a:t>
            </a:r>
            <a:endParaRPr lang="ru-RU" sz="1400" b="1" i="1" dirty="0"/>
          </a:p>
          <a:p>
            <a:r>
              <a:rPr lang="ru-RU" sz="1400" b="1" i="1" dirty="0"/>
              <a:t>- Рассматривание деревьев и кустарников вблизи и издалека, на солнце и в тени (на солнце краски становятся ярче, наряднее, а желтые клены и березы «светятся» даже в тени). </a:t>
            </a:r>
            <a:endParaRPr lang="ru-RU" sz="1400" b="1" i="1" dirty="0"/>
          </a:p>
        </p:txBody>
      </p:sp>
      <p:pic>
        <p:nvPicPr>
          <p:cNvPr id="1026" name="Picture 2" descr="C:\Users\Пользователь\Desktop\краски осени\экскурсия\IMG_20211020_115744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1" y="404664"/>
            <a:ext cx="4216469" cy="266429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Пользователь\Desktop\краски осени\экскурсия\IMG_20211020_120117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103020" y="3717032"/>
            <a:ext cx="4216469" cy="270757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краски осени\экскурсия\IMG_20211020_11545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260648"/>
            <a:ext cx="4828027" cy="271576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Пользователь\Desktop\краски осени\IMG_20211020_1155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3789040"/>
            <a:ext cx="4992556" cy="280831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23563" y="116632"/>
            <a:ext cx="392043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i="1" dirty="0">
                <a:solidFill>
                  <a:prstClr val="black"/>
                </a:solidFill>
              </a:rPr>
              <a:t>3. Самостоятельно наблюдение.</a:t>
            </a:r>
            <a:endParaRPr lang="ru-RU" sz="1600" b="1" i="1" dirty="0">
              <a:solidFill>
                <a:prstClr val="black"/>
              </a:solidFill>
            </a:endParaRPr>
          </a:p>
          <a:p>
            <a:pPr lvl="0"/>
            <a:r>
              <a:rPr lang="ru-RU" sz="1600" b="1" i="1" dirty="0">
                <a:solidFill>
                  <a:prstClr val="black"/>
                </a:solidFill>
              </a:rPr>
              <a:t>- Любование детьми красотой деревьев.</a:t>
            </a:r>
            <a:endParaRPr lang="ru-RU" sz="1600" b="1" i="1" dirty="0">
              <a:solidFill>
                <a:prstClr val="black"/>
              </a:solidFill>
            </a:endParaRPr>
          </a:p>
          <a:p>
            <a:pPr lvl="0"/>
            <a:r>
              <a:rPr lang="ru-RU" sz="1600" b="1" i="1" dirty="0">
                <a:solidFill>
                  <a:prstClr val="black"/>
                </a:solidFill>
              </a:rPr>
              <a:t>-Ребята, закройте глаза и послушайте осенние звуки и запахи. Какие звуки услышали? (Шуршание листвы, шум ветра, чириканье воробьев и т. д.)</a:t>
            </a:r>
            <a:endParaRPr lang="ru-RU" sz="1600" b="1" i="1" dirty="0">
              <a:solidFill>
                <a:prstClr val="black"/>
              </a:solidFill>
            </a:endParaRPr>
          </a:p>
          <a:p>
            <a:pPr lvl="0"/>
            <a:r>
              <a:rPr lang="ru-RU" sz="1600" b="1" i="1" dirty="0">
                <a:solidFill>
                  <a:prstClr val="black"/>
                </a:solidFill>
              </a:rPr>
              <a:t>Какие запахи почувствовали? (Прелой листвы, пряной травы, грибов, дыма)</a:t>
            </a:r>
            <a:endParaRPr lang="ru-RU" sz="1600" b="1" i="1" dirty="0">
              <a:solidFill>
                <a:prstClr val="black"/>
              </a:solidFill>
            </a:endParaRPr>
          </a:p>
          <a:p>
            <a:pPr lvl="0"/>
            <a:r>
              <a:rPr lang="ru-RU" sz="1600" b="1" i="1" dirty="0">
                <a:solidFill>
                  <a:prstClr val="black"/>
                </a:solidFill>
              </a:rPr>
              <a:t>Попробуйте выбрать самое красивое дерево для вас, и придя в садик вы можете его нарисовать.</a:t>
            </a:r>
            <a:endParaRPr lang="ru-RU" sz="1600" b="1" i="1" dirty="0">
              <a:solidFill>
                <a:prstClr val="black"/>
              </a:solidFill>
            </a:endParaRPr>
          </a:p>
          <a:p>
            <a:pPr lvl="0"/>
            <a:r>
              <a:rPr lang="ru-RU" sz="1600" b="1" i="1" dirty="0">
                <a:solidFill>
                  <a:prstClr val="black"/>
                </a:solidFill>
              </a:rPr>
              <a:t>4. Сбор природного материала.</a:t>
            </a:r>
            <a:endParaRPr lang="ru-RU" sz="1600" b="1" i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192437"/>
            <a:ext cx="3923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Заключительная </a:t>
            </a:r>
            <a:r>
              <a:rPr lang="ru-RU" sz="1600" b="1" i="1" dirty="0"/>
              <a:t>часть.</a:t>
            </a:r>
            <a:endParaRPr lang="ru-RU" sz="1600" b="1" i="1" dirty="0"/>
          </a:p>
          <a:p>
            <a:r>
              <a:rPr lang="ru-RU" sz="1600" b="1" i="1" dirty="0"/>
              <a:t>-Ребята, как вам кажется, парк вам рад? Как вы себя чувствуете, какое у вас настроение?</a:t>
            </a:r>
            <a:endParaRPr lang="ru-RU" sz="1600" b="1" i="1" dirty="0"/>
          </a:p>
          <a:p>
            <a:r>
              <a:rPr lang="ru-RU" sz="1600" b="1" i="1" dirty="0"/>
              <a:t>-Раз вам хорошо, значит, и парк вам рад. Приходите сюда всегда, как к другу в гости, берегите его.</a:t>
            </a:r>
            <a:endParaRPr lang="ru-RU" sz="1600" b="1" i="1" dirty="0"/>
          </a:p>
          <a:p>
            <a:r>
              <a:rPr lang="ru-RU" sz="1600" b="1" i="1" dirty="0"/>
              <a:t>- Вот и подошла к концу наша экскурсия и нам пора отправляться в детский сад. Но мы обязательно еще посетим наш парк.</a:t>
            </a:r>
            <a:endParaRPr lang="ru-RU" sz="1600" b="1" i="1" dirty="0"/>
          </a:p>
          <a:p>
            <a:r>
              <a:rPr lang="ru-RU" sz="1600" b="1" i="1" dirty="0"/>
              <a:t>После экскурсии в осенний парк, воспитатели  и дети рисуют  коллаж из осенних листьев и делают выставку рисунков по результатам наблюдений</a:t>
            </a:r>
            <a:r>
              <a:rPr lang="ru-RU" sz="1400" b="1" i="1" dirty="0"/>
              <a:t>.</a:t>
            </a: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2842</Words>
  <Application>WPS Presentation</Application>
  <PresentationFormat>Экран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Microsoft YaHei</vt:lpstr>
      <vt:lpstr>Droid Sans Fallback</vt:lpstr>
      <vt:lpstr>Arial Unicode MS</vt:lpstr>
      <vt:lpstr>Тема Office</vt:lpstr>
      <vt:lpstr>Экскурсия в Осенний лес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vadim</cp:lastModifiedBy>
  <cp:revision>27</cp:revision>
  <dcterms:created xsi:type="dcterms:W3CDTF">2022-03-27T11:07:58Z</dcterms:created>
  <dcterms:modified xsi:type="dcterms:W3CDTF">2022-03-27T11:07:58Z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