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B09A3-C477-4E2D-B787-E55B47F2A99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439DF-ECB9-43F1-B698-968EA445053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true"/>
          <p:nvPr/>
        </p:nvSpPr>
        <p:spPr>
          <a:xfrm>
            <a:off x="845484" y="332657"/>
            <a:ext cx="7614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ЭКСКУРСИИ</a:t>
            </a:r>
            <a:endParaRPr lang="ru-RU" sz="8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true"/>
          <p:nvPr/>
        </p:nvSpPr>
        <p:spPr>
          <a:xfrm>
            <a:off x="5580112" y="5877272"/>
            <a:ext cx="3395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      </a:t>
            </a:r>
            <a:r>
              <a:rPr lang="ru-RU" sz="2400" b="1" dirty="0" smtClean="0">
                <a:solidFill>
                  <a:srgbClr val="FF0000"/>
                </a:solidFill>
              </a:rPr>
              <a:t>12 группа «Пчёлки»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Сентябрь  </a:t>
            </a:r>
            <a:r>
              <a:rPr lang="ru-RU" sz="2400" b="1" dirty="0">
                <a:solidFill>
                  <a:srgbClr val="FF0000"/>
                </a:solidFill>
              </a:rPr>
              <a:t>2020 г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    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845484" y="1836517"/>
            <a:ext cx="7164288" cy="400903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true"/>
          <p:nvPr/>
        </p:nvSpPr>
        <p:spPr>
          <a:xfrm>
            <a:off x="571472" y="357166"/>
            <a:ext cx="8750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Экскурсия  к  проезжей части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G_20200914_112042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14348" y="1428736"/>
            <a:ext cx="7635896" cy="4272937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00914_112146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643042" y="3000372"/>
            <a:ext cx="6096010" cy="342900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3" name="TextBox 2"/>
          <p:cNvSpPr txBox="true"/>
          <p:nvPr/>
        </p:nvSpPr>
        <p:spPr>
          <a:xfrm>
            <a:off x="2714612" y="214290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Всем</a:t>
            </a:r>
            <a:r>
              <a:rPr lang="ru-RU" sz="2800" b="1" dirty="0">
                <a:solidFill>
                  <a:srgbClr val="FF0000"/>
                </a:solidFill>
              </a:rPr>
              <a:t>, кто любит погулять,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Всем без исключения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Нужно помнить,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Нужно знать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Правила движения!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скурсия 190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285852" y="2714620"/>
            <a:ext cx="6731015" cy="378619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3" name="TextBox 2"/>
          <p:cNvSpPr txBox="true"/>
          <p:nvPr/>
        </p:nvSpPr>
        <p:spPr>
          <a:xfrm>
            <a:off x="2643174" y="-142900"/>
            <a:ext cx="5715040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Нужно </a:t>
            </a:r>
            <a:r>
              <a:rPr lang="ru-RU" sz="2800" b="1" dirty="0">
                <a:solidFill>
                  <a:srgbClr val="FF0000"/>
                </a:solidFill>
              </a:rPr>
              <a:t>слушаться без спора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Указаний светофора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Нужно правила движения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Выполнять без возраженья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true"/>
          <p:nvPr/>
        </p:nvSpPr>
        <p:spPr>
          <a:xfrm>
            <a:off x="467544" y="260648"/>
            <a:ext cx="810454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Экскурсия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b="1" dirty="0">
                <a:solidFill>
                  <a:srgbClr val="FF0000"/>
                </a:solidFill>
              </a:rPr>
              <a:t>п</a:t>
            </a:r>
            <a:r>
              <a:rPr lang="ru-RU" sz="4800" b="1" dirty="0" smtClean="0">
                <a:solidFill>
                  <a:srgbClr val="FF0000"/>
                </a:solidFill>
              </a:rPr>
              <a:t>о улицам   родного города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624" y="2204864"/>
            <a:ext cx="7036274" cy="395790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true"/>
          <p:nvPr/>
        </p:nvSpPr>
        <p:spPr>
          <a:xfrm>
            <a:off x="-694813" y="116632"/>
            <a:ext cx="74031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Это – БЕРДСК!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Обойди хоть весь белый свет,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Но для нас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Лучше места в мире нет!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И, хотя, городок наш небольшой,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Его любим всей душой!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6156176" y="1581649"/>
            <a:ext cx="2632293" cy="442360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Рисунок 4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068960"/>
            <a:ext cx="5220072" cy="293629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539552" y="476672"/>
            <a:ext cx="4607799" cy="259188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Рисунок 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645024"/>
            <a:ext cx="4652009" cy="261675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Рисунок 5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464809"/>
            <a:ext cx="3237262" cy="578510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213226" y="188640"/>
            <a:ext cx="5422349" cy="305007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Рисунок 2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3419872" y="3501008"/>
            <a:ext cx="5514975" cy="30861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WPS Presentation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Arial Black</vt:lpstr>
      <vt:lpstr>Calibri</vt:lpstr>
      <vt:lpstr>微软雅黑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vadim</cp:lastModifiedBy>
  <cp:revision>10</cp:revision>
  <dcterms:created xsi:type="dcterms:W3CDTF">2021-02-16T07:35:27Z</dcterms:created>
  <dcterms:modified xsi:type="dcterms:W3CDTF">2021-02-16T07:35:27Z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