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2043-4BA5-42F4-A1BC-95CB0A6B6B9F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F65F-9487-4D31-95DC-5ACC4E6F1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6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F65F-9487-4D31-95DC-5ACC4E6F1F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FFFF00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92888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7600" dirty="0" smtClean="0">
                <a:solidFill>
                  <a:schemeClr val="accent1">
                    <a:lumMod val="50000"/>
                  </a:schemeClr>
                </a:solidFill>
              </a:rPr>
              <a:t>Физическое развитие для развития детей в дошкольном возрасте. </a:t>
            </a:r>
          </a:p>
          <a:p>
            <a:endParaRPr lang="ru-RU" sz="7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организованное физическое воспитание способствует формированию хорошего телосложения, предупреждению различных заболеваний, улучшает деятельность внутренних органов и систем детского организма. Без должного внимания к этой важнейшей составной части воспитания нельзя подготовить к жизни подрастающее поколение крепким и гармонически развитым. 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физкультуры на здоровье ребенка: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улучшает обмен веществ;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регулирует состав крови;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благоприятно влияет на физическое и психическое развитие;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тренирует </a:t>
            </a:r>
            <a:r>
              <a:rPr lang="ru-RU" sz="45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сердечно-сосудистую</a:t>
            </a: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является профилактикой ряда заболеваний, в том числе и опорно-двигательного аппарата (плоскостопие, сколиоз и так далее);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повышает иммунитет;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способствует своевременному возникновению двигательных и речевых навыков, их правильному развитию и совершенствованию;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учит самодисциплине и развивает полезную привычку;</a:t>
            </a:r>
            <a:b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улучшает внимание и познавательные способности детей.</a:t>
            </a:r>
          </a:p>
          <a:p>
            <a:endParaRPr lang="ru-RU"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0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42643"/>
            <a:ext cx="2624239" cy="422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71122_103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2448272" cy="435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71122_104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692696"/>
            <a:ext cx="2548898" cy="453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11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123_151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86169"/>
            <a:ext cx="5081784" cy="285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71122_103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123_151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645024"/>
            <a:ext cx="4951872" cy="278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171123_152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71122_10344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71123_15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73016"/>
            <a:ext cx="4935870" cy="277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590800" y="2819400"/>
            <a:ext cx="465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43200" y="5029200"/>
            <a:ext cx="543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Беляева Т.А. гр № 12</a:t>
            </a:r>
          </a:p>
          <a:p>
            <a:pPr algn="ctr" eaLnBrk="1" hangingPunct="1"/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779583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64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2017-12-14T13:14:42Z</dcterms:created>
  <dcterms:modified xsi:type="dcterms:W3CDTF">2018-01-09T05:58:28Z</dcterms:modified>
</cp:coreProperties>
</file>