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2656E-4F1A-4303-B610-55F85A015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9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7D7AB-A06E-4EE0-A447-CACEBB2595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134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99063-D749-4E77-ADA3-C8ECF34BE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3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FE927-C667-45F9-8A73-98633C043C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8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19B5B-98B6-4487-A728-88E5FE0D7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03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10C32-A5A0-451E-8E66-F1D1AC6C96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499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6C977-6FD3-4AB3-B184-1737D2A176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43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CEFD5-F189-46A2-A4E7-86C7365FE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537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F5C9E-FB11-489C-B6A4-313E6A27B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9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C7124-F030-4F8F-83DF-2660A1D99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33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F7763-0E8A-4BC1-A9FC-1A67DABB8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128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50000">
              <a:srgbClr val="9C9CDF"/>
            </a:gs>
            <a:gs pos="100000">
              <a:srgbClr val="FFFF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BFDE82-2BF7-4704-B4E5-8C3C096F5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7848600" cy="1847850"/>
          </a:xfrm>
        </p:spPr>
        <p:txBody>
          <a:bodyPr/>
          <a:lstStyle/>
          <a:p>
            <a:pPr eaLnBrk="1" hangingPunct="1"/>
            <a:r>
              <a:rPr lang="ru-RU" altLang="ru-RU" smtClean="0"/>
              <a:t>Исследовательская деятельность в детском саду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819400"/>
            <a:ext cx="7696200" cy="3200400"/>
          </a:xfrm>
        </p:spPr>
        <p:txBody>
          <a:bodyPr/>
          <a:lstStyle/>
          <a:p>
            <a:pPr eaLnBrk="1" hangingPunct="1"/>
            <a:r>
              <a:rPr lang="ru-RU" altLang="ru-RU" sz="1800" smtClean="0"/>
              <a:t>Детское экспериментирование является одним из методов обучения и развития естественнонаучных представлений дошкольников. В ходе опытной деятельности дошкольник учится наблюдать, размышлять, сравнивать, отвечать на вопросы, делать выводы, устанавливать причинно-следственную связь, соблюдать правила безопасности. Освоение систематизированных поисково-познавательных знаний детей, становление опытно-экспериментальных действий формирует основы логического мышления, обеспечивает максимальную эффективность интеллектуального развития дошкольников и их полноценную готовность к обучению в школе.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20171121_1552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2091" y="2089908"/>
            <a:ext cx="4676413" cy="2630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Рисунок 2" descr="20171121_1557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44356" y="2575897"/>
            <a:ext cx="4792073" cy="26955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3" descr="20171121_15572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70454" y="2167453"/>
            <a:ext cx="5263788" cy="29608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20171121_1557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03363"/>
            <a:ext cx="2743200" cy="487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Рисунок 6" descr="20171121_1559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2786063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8" descr="20171121_1558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2657475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20171205_1553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2828925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Рисунок 3" descr="20171205_1557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685800"/>
            <a:ext cx="2786062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Рисунок 4" descr="20171205_15581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295400"/>
            <a:ext cx="3033712" cy="5392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20171205_1559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66738"/>
            <a:ext cx="3086100" cy="548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4" descr="20171205_1600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2952750" cy="5249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590800" y="2819400"/>
            <a:ext cx="46561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2743200" y="5029200"/>
            <a:ext cx="5435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 Беляева Т.А. гр № 12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86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Оформление по умолчанию</vt:lpstr>
      <vt:lpstr>Исследовательская деятельность в детском саду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Вадим и Света</dc:creator>
  <cp:lastModifiedBy>Administrator</cp:lastModifiedBy>
  <cp:revision>7</cp:revision>
  <cp:lastPrinted>1601-01-01T00:00:00Z</cp:lastPrinted>
  <dcterms:created xsi:type="dcterms:W3CDTF">1601-01-01T00:00:00Z</dcterms:created>
  <dcterms:modified xsi:type="dcterms:W3CDTF">2018-02-23T08:18:32Z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