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7" r:id="rId5"/>
    <p:sldId id="261" r:id="rId6"/>
    <p:sldId id="258" r:id="rId7"/>
    <p:sldId id="260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C6CB-F91C-4CA3-8F11-712AFAD4A6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ACCD-529E-4CAD-8C49-7DB25A1103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92896"/>
            <a:ext cx="9433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b="1" i="1" dirty="0" smtClean="0"/>
              <a:t>Вот  и  стали  мы  на  год взрослее…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09" y="474448"/>
            <a:ext cx="8836934" cy="49707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4"/>
    </mc:Choice>
    <mc:Fallback>
      <p:transition spd="slow" advTm="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343566"/>
            <a:ext cx="4451203" cy="26533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861173"/>
            <a:ext cx="4451202" cy="25038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29" y="3837755"/>
            <a:ext cx="4165355" cy="25272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 descr="C:\Users\Пользователь\Desktop\средняя группа 2020-2021г\Краеведч музей\IMG_20210211_113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4629" y="343566"/>
            <a:ext cx="4165355" cy="26533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3176101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Краеведческий  музей</a:t>
            </a:r>
            <a:endParaRPr lang="ru-RU" sz="3600" b="1" i="1" dirty="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1"/>
    </mc:Choice>
    <mc:Fallback>
      <p:transition spd="slow" advTm="1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Участвуем  в  акциях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032219"/>
            <a:ext cx="8564284" cy="47924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31841" y="582466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Котопёс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5"/>
    </mc:Choice>
    <mc:Fallback>
      <p:transition spd="slow" advTm="3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805264"/>
            <a:ext cx="428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«Всем  миром»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028" y="620688"/>
            <a:ext cx="8320924" cy="46805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1"/>
    </mc:Choice>
    <mc:Fallback>
      <p:transition spd="slow" advTm="3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МАСТЕР – КЛАСС ДЛЯ  ДЕТЕЙ и РОДИТЕЛЕЙ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19568" y="584775"/>
            <a:ext cx="2920389" cy="30146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1560" y="3736934"/>
            <a:ext cx="3168352" cy="30553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1560" y="554987"/>
            <a:ext cx="3168352" cy="30307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12029" y="3736935"/>
            <a:ext cx="2927928" cy="30553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0"/>
    </mc:Choice>
    <mc:Fallback>
      <p:transition spd="slow" advTm="10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НАШИ ПРАЗДНИКИ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707886"/>
            <a:ext cx="8208437" cy="45933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55776" y="5445224"/>
            <a:ext cx="4576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i="1" dirty="0" smtClean="0"/>
              <a:t>«День  Матери»</a:t>
            </a:r>
            <a:endParaRPr lang="ru-RU" sz="4000" b="1" i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6"/>
    </mc:Choice>
    <mc:Fallback>
      <p:transition spd="slow" advTm="8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323274"/>
            <a:ext cx="7560840" cy="52925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5576" y="57332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Осеннее  развлечение</a:t>
            </a:r>
            <a:endParaRPr lang="ru-RU" sz="4000" b="1" i="1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8"/>
    </mc:Choice>
    <mc:Fallback>
      <p:transition spd="slow" advTm="4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587727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Новый год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206642"/>
            <a:ext cx="7920880" cy="56706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5"/>
    </mc:Choice>
    <mc:Fallback>
      <p:transition spd="slow" advTm="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565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4000" b="1" i="1" dirty="0" smtClean="0"/>
              <a:t>Мы  на занятиях…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33" y="4009565"/>
            <a:ext cx="4352483" cy="25337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" y="1385142"/>
            <a:ext cx="4352483" cy="2448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66636"/>
            <a:ext cx="4408223" cy="24667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063644"/>
            <a:ext cx="4408223" cy="24796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07"/>
    </mc:Choice>
    <mc:Fallback>
      <p:transition spd="slow" advTm="12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507" y="3446601"/>
            <a:ext cx="4399908" cy="2462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508" y="459044"/>
            <a:ext cx="4378322" cy="24628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9" y="476672"/>
            <a:ext cx="4353741" cy="24362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9" y="3465004"/>
            <a:ext cx="4377111" cy="24621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69"/>
    </mc:Choice>
    <mc:Fallback>
      <p:transition spd="slow" advTm="11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417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Мы на прогулке…</a:t>
            </a:r>
            <a:endParaRPr lang="ru-RU" sz="4000" b="1" i="1" dirty="0"/>
          </a:p>
        </p:txBody>
      </p:sp>
      <p:pic>
        <p:nvPicPr>
          <p:cNvPr id="3" name="Рисунок 2" descr="IMG_20200225_1118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893" y="1285388"/>
            <a:ext cx="4319822" cy="25756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2" y="4149080"/>
            <a:ext cx="4319823" cy="25717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891" y="1285386"/>
            <a:ext cx="4319825" cy="25756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26" name="Picture 2" descr="C:\Users\Пользователь\Desktop\средняя группа 2020-2021г\12гр 2020г -2021г средняя группа прогулки\IMG_20210303_112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081" y="4149080"/>
            <a:ext cx="4319825" cy="2571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6"/>
    </mc:Choice>
    <mc:Fallback>
      <p:transition spd="slow" advTm="9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5617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sz="4000" b="1" i="1" dirty="0" smtClean="0"/>
              <a:t>Мы помогаем…</a:t>
            </a:r>
            <a:endParaRPr lang="ru-RU" sz="4000" b="1" i="1" dirty="0"/>
          </a:p>
        </p:txBody>
      </p:sp>
      <p:pic>
        <p:nvPicPr>
          <p:cNvPr id="4" name="Рисунок 3" descr="IMG_20200922_1059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5" y="4168448"/>
            <a:ext cx="4333220" cy="24374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_20210303_112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15" y="4168448"/>
            <a:ext cx="4297541" cy="243743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" y="1268761"/>
            <a:ext cx="4331969" cy="24367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87" y="1295726"/>
            <a:ext cx="4331969" cy="24367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8"/>
    </mc:Choice>
    <mc:Fallback>
      <p:transition spd="slow" advTm="11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Мы играем…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9340" y="3900920"/>
            <a:ext cx="4326551" cy="23164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09" y="3898929"/>
            <a:ext cx="4319759" cy="23164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40" y="1289906"/>
            <a:ext cx="4302824" cy="24203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22" y="1289906"/>
            <a:ext cx="4302824" cy="24203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8"/>
    </mc:Choice>
    <mc:Fallback>
      <p:transition spd="slow" advTm="11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Мы  на  экскурсиях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26" y="3933056"/>
            <a:ext cx="4614879" cy="25157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38" y="3933056"/>
            <a:ext cx="4134325" cy="25157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" y="707886"/>
            <a:ext cx="4606139" cy="2590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654" y="720997"/>
            <a:ext cx="4148892" cy="2590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61"/>
    </mc:Choice>
    <mc:Fallback>
      <p:transition spd="slow" advTm="10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3720436"/>
            <a:ext cx="4687416" cy="25368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4687416" cy="26366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086100" cy="5486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7"/>
    </mc:Choice>
    <mc:Fallback>
      <p:transition spd="slow" advTm="8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Мы в музеях…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676699"/>
            <a:ext cx="4437821" cy="33283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429000"/>
            <a:ext cx="4188519" cy="32971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442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Музей  природы</a:t>
            </a:r>
            <a:endParaRPr lang="ru-RU" sz="3600" b="1" i="1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6"/>
    </mc:Choice>
    <mc:Fallback>
      <p:transition spd="slow" advTm="5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4.1|2.1"/>
</p:tagLst>
</file>

<file path=ppt/tags/tag10.xml><?xml version="1.0" encoding="utf-8"?>
<p:tagLst xmlns:p="http://schemas.openxmlformats.org/presentationml/2006/main">
  <p:tag name="TIMING" val="|1.8|2.1|1.8|1.5|2.7"/>
</p:tagLst>
</file>

<file path=ppt/tags/tag11.xml><?xml version="1.0" encoding="utf-8"?>
<p:tagLst xmlns:p="http://schemas.openxmlformats.org/presentationml/2006/main">
  <p:tag name="TIMING" val="|1.3"/>
</p:tagLst>
</file>

<file path=ppt/tags/tag12.xml><?xml version="1.0" encoding="utf-8"?>
<p:tagLst xmlns:p="http://schemas.openxmlformats.org/presentationml/2006/main">
  <p:tag name="TIMING" val="|1.6"/>
</p:tagLst>
</file>

<file path=ppt/tags/tag13.xml><?xml version="1.0" encoding="utf-8"?>
<p:tagLst xmlns:p="http://schemas.openxmlformats.org/presentationml/2006/main">
  <p:tag name="TIMING" val="|2|1.7|1.3|1.4|2.6"/>
</p:tagLst>
</file>

<file path=ppt/tags/tag14.xml><?xml version="1.0" encoding="utf-8"?>
<p:tagLst xmlns:p="http://schemas.openxmlformats.org/presentationml/2006/main">
  <p:tag name="TIMING" val="|1.4|2.6|2.4"/>
</p:tagLst>
</file>

<file path=ppt/tags/tag15.xml><?xml version="1.0" encoding="utf-8"?>
<p:tagLst xmlns:p="http://schemas.openxmlformats.org/presentationml/2006/main">
  <p:tag name="TIMING" val="|1.4"/>
</p:tagLst>
</file>

<file path=ppt/tags/tag16.xml><?xml version="1.0" encoding="utf-8"?>
<p:tagLst xmlns:p="http://schemas.openxmlformats.org/presentationml/2006/main">
  <p:tag name="TIMING" val="|1.1"/>
</p:tagLst>
</file>

<file path=ppt/tags/tag2.xml><?xml version="1.0" encoding="utf-8"?>
<p:tagLst xmlns:p="http://schemas.openxmlformats.org/presentationml/2006/main">
  <p:tag name="TIMING" val="|1.8|2.8|2.7|2.5"/>
</p:tagLst>
</file>

<file path=ppt/tags/tag3.xml><?xml version="1.0" encoding="utf-8"?>
<p:tagLst xmlns:p="http://schemas.openxmlformats.org/presentationml/2006/main">
  <p:tag name="TIMING" val="|1.1|2.5|2.6|2.4"/>
</p:tagLst>
</file>

<file path=ppt/tags/tag4.xml><?xml version="1.0" encoding="utf-8"?>
<p:tagLst xmlns:p="http://schemas.openxmlformats.org/presentationml/2006/main">
  <p:tag name="TIMING" val="|1.7|1.7|1.3|2.1"/>
</p:tagLst>
</file>

<file path=ppt/tags/tag5.xml><?xml version="1.0" encoding="utf-8"?>
<p:tagLst xmlns:p="http://schemas.openxmlformats.org/presentationml/2006/main">
  <p:tag name="TIMING" val="|1.9|2.2|2.3|1.5"/>
</p:tagLst>
</file>

<file path=ppt/tags/tag6.xml><?xml version="1.0" encoding="utf-8"?>
<p:tagLst xmlns:p="http://schemas.openxmlformats.org/presentationml/2006/main">
  <p:tag name="TIMING" val="|1.2|2|2.8|2.2"/>
</p:tagLst>
</file>

<file path=ppt/tags/tag7.xml><?xml version="1.0" encoding="utf-8"?>
<p:tagLst xmlns:p="http://schemas.openxmlformats.org/presentationml/2006/main">
  <p:tag name="TIMING" val="|1.4|3|1.9|2.1"/>
</p:tagLst>
</file>

<file path=ppt/tags/tag8.xml><?xml version="1.0" encoding="utf-8"?>
<p:tagLst xmlns:p="http://schemas.openxmlformats.org/presentationml/2006/main">
  <p:tag name="TIMING" val="|1.1|2|1.8"/>
</p:tagLst>
</file>

<file path=ppt/tags/tag9.xml><?xml version="1.0" encoding="utf-8"?>
<p:tagLst xmlns:p="http://schemas.openxmlformats.org/presentationml/2006/main">
  <p:tag name="TIMING" val="|1.2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WPS Presentation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vadim</cp:lastModifiedBy>
  <cp:revision>31</cp:revision>
  <dcterms:created xsi:type="dcterms:W3CDTF">2021-11-28T07:54:14Z</dcterms:created>
  <dcterms:modified xsi:type="dcterms:W3CDTF">2021-11-28T07:54:14Z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