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4" autoAdjust="0"/>
    <p:restoredTop sz="94660"/>
  </p:normalViewPr>
  <p:slideViewPr>
    <p:cSldViewPr>
      <p:cViewPr varScale="1">
        <p:scale>
          <a:sx n="107" d="100"/>
          <a:sy n="107" d="100"/>
        </p:scale>
        <p:origin x="-16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45BC68-0CCD-455E-AD0F-76B7187DC348}" type="datetimeFigureOut">
              <a:rPr lang="ru-RU" smtClean="0"/>
              <a:pPr/>
              <a:t>12.03.2017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C785C0-E520-4487-A0C6-4A673C4180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3961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altLang="zh-CN" smtClean="0"/>
              <a:t>Образец заголовка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altLang="zh-CN" smtClean="0"/>
              <a:t>Образец подзаголовка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DF3D41-B151-40AB-830E-1C64F2940DD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zh-CN" smtClean="0"/>
              <a:t>Образец заголовка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01CAB7-21F9-4D91-BCD6-58FC9FA67B9F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altLang="zh-CN" smtClean="0"/>
              <a:t>Образец заголовка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402040-9F18-4F2C-97C9-460924D3530A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zh-CN" smtClean="0"/>
              <a:t>Образец заголовка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5CD103-0B92-4C62-B6EC-10AC84AFE00C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altLang="zh-CN" smtClean="0"/>
              <a:t>Образец заголовка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0617E4-9A12-4A3C-B435-A5107137350A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zh-CN" smtClean="0"/>
              <a:t>Образец заголовка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9E86D5-20A4-46BE-843A-0F03A2B04A63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zh-CN" smtClean="0"/>
              <a:t>Образец заголовка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278665-6B7C-4F48-96EC-991B72E11AAC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zh-CN" smtClean="0"/>
              <a:t>Образец заголовка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70C3F9-2F31-4B74-80D0-AE9D21A4DE98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A4E0AD-41A2-4BB6-BC82-FAE35E7CB22B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altLang="zh-CN" smtClean="0"/>
              <a:t>Образец заголовка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51FC11-C749-4E5F-877C-3DF2ECF44EFD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altLang="zh-CN" smtClean="0"/>
              <a:t>Образец заголовка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altLang="zh-CN" noProof="0" smtClean="0"/>
              <a:t>Вставка рисунка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4B2818-69E9-48F1-BB83-172588EE810F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DA480FA-49FB-4152-9215-8EABF1BC54DA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3478" y="482183"/>
            <a:ext cx="436940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 smtClean="0"/>
              <a:t>Как  воспитать  рыцаря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572000" y="1125125"/>
            <a:ext cx="34101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5 качеств, которые помогут</a:t>
            </a:r>
          </a:p>
          <a:p>
            <a:r>
              <a:rPr lang="ru-RU" i="1" dirty="0" smtClean="0"/>
              <a:t>вашему сынишке вырасти</a:t>
            </a:r>
          </a:p>
          <a:p>
            <a:r>
              <a:rPr lang="ru-RU" i="1" dirty="0" smtClean="0"/>
              <a:t>настоящим мужчиной.</a:t>
            </a:r>
          </a:p>
          <a:p>
            <a:r>
              <a:rPr lang="ru-RU" dirty="0" smtClean="0"/>
              <a:t>         Советы психолога.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666988" y="2678901"/>
            <a:ext cx="30632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1.ХОРОШИЕ МАНЕРЫ.</a:t>
            </a:r>
            <a:endParaRPr lang="ru-RU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428728" y="3053951"/>
            <a:ext cx="71757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Умение себя вести - главное, что отличает</a:t>
            </a:r>
          </a:p>
          <a:p>
            <a:r>
              <a:rPr lang="ru-RU" dirty="0" smtClean="0"/>
              <a:t>Мужчину. Если хотите, чтобы ваш сын </a:t>
            </a:r>
          </a:p>
          <a:p>
            <a:r>
              <a:rPr lang="ru-RU" dirty="0" smtClean="0"/>
              <a:t>вращался в хорошем обществе и производил</a:t>
            </a:r>
          </a:p>
          <a:p>
            <a:r>
              <a:rPr lang="ru-RU" dirty="0" smtClean="0"/>
              <a:t>приятное впечатление на людей, с детства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учите его употреблять вежливые слова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«спасибо», «пожалуйста» ит.п</a:t>
            </a:r>
            <a:r>
              <a:rPr lang="ru-RU" dirty="0" smtClean="0"/>
              <a:t>., подавать руку</a:t>
            </a:r>
          </a:p>
          <a:p>
            <a:r>
              <a:rPr lang="ru-RU" dirty="0" smtClean="0"/>
              <a:t>женщинам, уступать место в транспорте и т.п.</a:t>
            </a:r>
          </a:p>
          <a:p>
            <a:r>
              <a:rPr lang="ru-RU" dirty="0" smtClean="0"/>
              <a:t>Как говорится, привычка – вторая натура,</a:t>
            </a:r>
          </a:p>
          <a:p>
            <a:r>
              <a:rPr lang="ru-RU" dirty="0" smtClean="0"/>
              <a:t>и с возрастом она сослужит парню добрую службу.</a:t>
            </a:r>
          </a:p>
          <a:p>
            <a:r>
              <a:rPr lang="ru-RU" dirty="0" smtClean="0"/>
              <a:t> Но и сами вы должны быть для него примером,</a:t>
            </a:r>
          </a:p>
          <a:p>
            <a:r>
              <a:rPr lang="ru-RU" dirty="0" smtClean="0"/>
              <a:t> не допуская грубости и соблюдая этикет.  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8" name="Рисунок 7" descr="karnavalnyy-kostyum-rycarya-drakona-1148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057287"/>
            <a:ext cx="1851246" cy="182166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7725" y="375025"/>
            <a:ext cx="26901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2.  ПЫТЛИВЫЙ  УМ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803654"/>
            <a:ext cx="67687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Примерно с четырех лет дети начинают задавать</a:t>
            </a:r>
          </a:p>
          <a:p>
            <a:r>
              <a:rPr lang="ru-RU" dirty="0" smtClean="0"/>
              <a:t>невероятное  количество вопросов. Не игнорируйте их,</a:t>
            </a:r>
          </a:p>
          <a:p>
            <a:r>
              <a:rPr lang="ru-RU" dirty="0" smtClean="0"/>
              <a:t>старайтесь отвечать на все «почему?». А когда сынишка</a:t>
            </a:r>
          </a:p>
          <a:p>
            <a:r>
              <a:rPr lang="ru-RU" dirty="0" smtClean="0"/>
              <a:t> подрастет, </a:t>
            </a:r>
            <a:r>
              <a:rPr lang="ru-RU" dirty="0" smtClean="0">
                <a:solidFill>
                  <a:srgbClr val="FF0000"/>
                </a:solidFill>
              </a:rPr>
              <a:t>учите его самого искать ответы – в энциклопедиях,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словарях, Интернете</a:t>
            </a:r>
            <a:r>
              <a:rPr lang="ru-RU" dirty="0" smtClean="0"/>
              <a:t>. Прививайте привычку к чтению:</a:t>
            </a:r>
          </a:p>
          <a:p>
            <a:r>
              <a:rPr lang="ru-RU" dirty="0" smtClean="0"/>
              <a:t>обсуждайте прочитанное, задавайте встречные вопросы,</a:t>
            </a:r>
          </a:p>
          <a:p>
            <a:r>
              <a:rPr lang="ru-RU" dirty="0" smtClean="0"/>
              <a:t>чтобы побуждать мальчика думать самостоятельно.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47726" y="3429000"/>
            <a:ext cx="34531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3.  ЛЮБОВЬ  К  ПОРЯДКУ.</a:t>
            </a:r>
            <a:endParaRPr lang="ru-RU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3933056"/>
            <a:ext cx="590554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Настоящий мужчина должен уметь полностью обслуживать себя и заботиться о других, ведь он будущий муж и отец. </a:t>
            </a:r>
            <a:r>
              <a:rPr lang="ru-RU" dirty="0" smtClean="0">
                <a:solidFill>
                  <a:srgbClr val="FF0000"/>
                </a:solidFill>
              </a:rPr>
              <a:t>С самого детства приучайте его  к домашним делам</a:t>
            </a:r>
            <a:r>
              <a:rPr lang="ru-RU" dirty="0" smtClean="0"/>
              <a:t>. Важно договориться с чадом о том,  за какую часть домашней работы, помимо уборки своих игрушек и вещей, он отвечает. Обязательно выслушайте его мнение: когда ребенок выбрал сам, то и пропылесосить или помыть посуду уже легче. Да и ответственность это развивает!</a:t>
            </a:r>
            <a:endParaRPr lang="ru-RU" dirty="0"/>
          </a:p>
        </p:txBody>
      </p:sp>
      <p:pic>
        <p:nvPicPr>
          <p:cNvPr id="6" name="Рисунок 5" descr="knight-boy1302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57081" y="4801580"/>
            <a:ext cx="1955616" cy="1553759"/>
          </a:xfrm>
          <a:prstGeom prst="rect">
            <a:avLst/>
          </a:prstGeom>
        </p:spPr>
      </p:pic>
      <p:pic>
        <p:nvPicPr>
          <p:cNvPr id="7" name="Рисунок 6" descr="knight-clip-art-knight-boy12052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85073" y="2489656"/>
            <a:ext cx="2099632" cy="150018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1737" y="535761"/>
            <a:ext cx="34305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4.  ПРИВЫЧКА К СПОРТУ.</a:t>
            </a:r>
            <a:endParaRPr lang="ru-RU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85722" y="1011492"/>
            <a:ext cx="781052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Сила, выносливость, стремление к победе и умение</a:t>
            </a:r>
          </a:p>
          <a:p>
            <a:r>
              <a:rPr lang="ru-RU" dirty="0" smtClean="0"/>
              <a:t>достойно проигрывать – все эти качества воспитывает</a:t>
            </a:r>
          </a:p>
          <a:p>
            <a:r>
              <a:rPr lang="ru-RU" dirty="0" smtClean="0"/>
              <a:t>спорт. Начинать нужно с малого – утренней зарядки, </a:t>
            </a:r>
          </a:p>
          <a:p>
            <a:r>
              <a:rPr lang="ru-RU" dirty="0" smtClean="0"/>
              <a:t>Пробежек вокруг дома, упражнений во дворе. </a:t>
            </a:r>
            <a:r>
              <a:rPr lang="ru-RU" dirty="0" smtClean="0">
                <a:solidFill>
                  <a:srgbClr val="FF0000"/>
                </a:solidFill>
              </a:rPr>
              <a:t>Но лет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 с шести – семи хорошо бы отвести парня в спортивную  секцию.</a:t>
            </a:r>
            <a:r>
              <a:rPr lang="ru-RU" dirty="0" smtClean="0"/>
              <a:t> Регулярные тренировки не только укрепляют  мышцы, но и закаляют характер, учат распоряжаться  временем, добиваться цели. А для мужчины это ой  как важно!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714480" y="3321843"/>
            <a:ext cx="6286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5.  УМЕНИЕ ВЫРАЖАТЬ ЧУВСТВА.</a:t>
            </a:r>
            <a:endParaRPr lang="ru-RU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85722" y="3696893"/>
            <a:ext cx="84773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Согласно стереотипам, мужчина не должен давать</a:t>
            </a:r>
          </a:p>
          <a:p>
            <a:r>
              <a:rPr lang="ru-RU" dirty="0" smtClean="0"/>
              <a:t>волю своим чувствам, но в то же время  каждой</a:t>
            </a:r>
          </a:p>
          <a:p>
            <a:r>
              <a:rPr lang="ru-RU" dirty="0" smtClean="0"/>
              <a:t> девушке хочется видеть рядом с собой чуткого и</a:t>
            </a:r>
          </a:p>
          <a:p>
            <a:r>
              <a:rPr lang="ru-RU" dirty="0" smtClean="0"/>
              <a:t> нежного принца… Чтобы ваш сын умел понимать и </a:t>
            </a:r>
          </a:p>
          <a:p>
            <a:r>
              <a:rPr lang="ru-RU" dirty="0" smtClean="0"/>
              <a:t>чувствовать эмоции – как свои, так и чужие, - </a:t>
            </a:r>
            <a:r>
              <a:rPr lang="ru-RU" dirty="0" smtClean="0">
                <a:solidFill>
                  <a:srgbClr val="FF0000"/>
                </a:solidFill>
              </a:rPr>
              <a:t>развивайте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его эмоциональный интеллект</a:t>
            </a:r>
            <a:r>
              <a:rPr lang="ru-RU" dirty="0" smtClean="0"/>
              <a:t>. Говорите о своих чувствах, спрашивайте  о том, что переживает он, не упрекайте, если он реагирует</a:t>
            </a:r>
          </a:p>
          <a:p>
            <a:r>
              <a:rPr lang="ru-RU" dirty="0" smtClean="0"/>
              <a:t> слишком бурно.</a:t>
            </a:r>
            <a:endParaRPr lang="ru-RU" dirty="0"/>
          </a:p>
        </p:txBody>
      </p:sp>
      <p:pic>
        <p:nvPicPr>
          <p:cNvPr id="8" name="Рисунок 7" descr="knight-boy1309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62612" y="592756"/>
            <a:ext cx="1410520" cy="1285842"/>
          </a:xfrm>
          <a:prstGeom prst="rect">
            <a:avLst/>
          </a:prstGeom>
        </p:spPr>
      </p:pic>
      <p:pic>
        <p:nvPicPr>
          <p:cNvPr id="9" name="Рисунок 8" descr="princess-and-knight-clipart-1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6296" y="3432214"/>
            <a:ext cx="1714069" cy="144660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5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</Template>
  <TotalTime>328</TotalTime>
  <Words>420</Words>
  <Application>Microsoft Office PowerPoint</Application>
  <PresentationFormat>Экран (4:3)</PresentationFormat>
  <Paragraphs>42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5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>Mother's Day, mother</dc:subject>
  <dc:creator>Пользователь</dc:creator>
  <cp:keywords>Mother's Day, mother, free, powerpoint template, download, slideshow template, POT, POTX</cp:keywords>
  <dc:description>Made by Moyea Software. To find more free PowerPoint templates, please visit http://www.dvd-ppt-slideshow.com/powerpoint-knowledge/powerpoint-templates.html</dc:description>
  <cp:lastModifiedBy>Administrator</cp:lastModifiedBy>
  <cp:revision>47</cp:revision>
  <cp:lastPrinted>1601-01-01T00:00:00Z</cp:lastPrinted>
  <dcterms:created xsi:type="dcterms:W3CDTF">2016-11-21T06:58:55Z</dcterms:created>
  <dcterms:modified xsi:type="dcterms:W3CDTF">2017-03-12T13:17:22Z</dcterms:modified>
  <cp:category>Festival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64440492-4C8B-11D1-8B70-080036B11A03}" pid="4">
    <vt:lpwstr>http://www.dvd-ppt-slideshow.com/powerpoint-knowledge/powerpoint-templates.html</vt:lpwstr>
  </property>
  <property fmtid="{D5CDD505-2E9C-101B-9397-08002B2CF9AE}" pid="2" name="Version">
    <vt:i4>1</vt:i4>
  </property>
</Properties>
</file>