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BC68-0CCD-455E-AD0F-76B7187DC34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785C0-E520-4487-A0C6-4A673C418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F3D41-B151-40AB-830E-1C64F2940DD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1CAB7-21F9-4D91-BCD6-58FC9FA67B9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02040-9F18-4F2C-97C9-460924D353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CD103-0B92-4C62-B6EC-10AC84AFE00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617E4-9A12-4A3C-B435-A510713735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E86D5-20A4-46BE-843A-0F03A2B04A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78665-6B7C-4F48-96EC-991B72E11A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0C3F9-2F31-4B74-80D0-AE9D21A4DE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4E0AD-41A2-4BB6-BC82-FAE35E7CB2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1FC11-C749-4E5F-877C-3DF2ECF44E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B2818-69E9-48F1-BB83-172588EE81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A480FA-49FB-4152-9215-8EABF1BC54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962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КОНСТРУИРОВАНИЕ   В  ДЕТСКОМ  САДУ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3572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857232"/>
            <a:ext cx="9143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Конструктивная деятельность — это практическая деятельность, направленная на получение определенного, заранее задуманного реального продукта, соответствующего его функциональному назначению. Конструирование обладает чрезвычайно широкими возможностями для умственного, нравственного, эстетического, трудового воспитания.</a:t>
            </a:r>
          </a:p>
          <a:p>
            <a:r>
              <a:rPr lang="ru-RU" dirty="0" smtClean="0"/>
              <a:t>Важно, что мышление детей в процессе конструктивной деятельности имеет практическую направленность и носит творческий характера. При обучении детей конструированию развивается планирующая мыслительная деятельность, что является важным фактором при формировании учебной деятельности. Дети, конструируя постройку или поделку, мысленно представляют, какими они будут, и заранее планируют, как их будут выполнять и в какой последовательности.</a:t>
            </a:r>
          </a:p>
          <a:p>
            <a:r>
              <a:rPr lang="ru-RU" dirty="0" smtClean="0"/>
              <a:t>Конструктивная деятельность является также средством нравственного воспитания дошкольников. В процессе этой деятельности формируются важные качества личности:</a:t>
            </a:r>
          </a:p>
          <a:p>
            <a:r>
              <a:rPr lang="ru-RU" dirty="0" smtClean="0"/>
              <a:t>трудолюбие, самостоятельность, инициатива,  упорство при достижении цели,</a:t>
            </a:r>
          </a:p>
          <a:p>
            <a:r>
              <a:rPr lang="ru-RU" dirty="0" smtClean="0"/>
              <a:t>организованность.</a:t>
            </a:r>
          </a:p>
          <a:p>
            <a:r>
              <a:rPr lang="ru-RU" dirty="0" smtClean="0"/>
              <a:t>Совместная конструктивная деятельность детей (коллективные постройки, поделки) играет большую роль в воспитании первоначальных навыков работы в коллективе. </a:t>
            </a:r>
          </a:p>
          <a:p>
            <a:endParaRPr lang="ru-RU" dirty="0" smtClean="0"/>
          </a:p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614_085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071966" cy="3053975"/>
          </a:xfrm>
          <a:prstGeom prst="rect">
            <a:avLst/>
          </a:prstGeom>
        </p:spPr>
      </p:pic>
      <p:pic>
        <p:nvPicPr>
          <p:cNvPr id="4" name="Рисунок 3" descr="IMG_20171003_081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00438"/>
            <a:ext cx="3929090" cy="2946818"/>
          </a:xfrm>
          <a:prstGeom prst="rect">
            <a:avLst/>
          </a:prstGeom>
        </p:spPr>
      </p:pic>
      <p:pic>
        <p:nvPicPr>
          <p:cNvPr id="5" name="Рисунок 4" descr="IMG_20171003_122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14356"/>
            <a:ext cx="3964791" cy="5286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43248"/>
            <a:ext cx="550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Мотоциклы</a:t>
            </a:r>
            <a:r>
              <a:rPr lang="ru-RU" dirty="0" smtClean="0"/>
              <a:t>. Авторы: А.Филиппов и Г, </a:t>
            </a:r>
            <a:r>
              <a:rPr lang="ru-RU" dirty="0" err="1" smtClean="0"/>
              <a:t>Кирдячкин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429396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Джип</a:t>
            </a:r>
            <a:r>
              <a:rPr lang="ru-RU" dirty="0" smtClean="0"/>
              <a:t>. Автор:  М. Стрельченко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6000768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Замок</a:t>
            </a:r>
            <a:r>
              <a:rPr lang="ru-RU" dirty="0" smtClean="0"/>
              <a:t>.  Автор: Г. </a:t>
            </a:r>
            <a:r>
              <a:rPr lang="ru-RU" dirty="0" err="1" smtClean="0"/>
              <a:t>Кирдячкин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1018_072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429000"/>
            <a:ext cx="4214842" cy="3178991"/>
          </a:xfrm>
          <a:prstGeom prst="rect">
            <a:avLst/>
          </a:prstGeom>
        </p:spPr>
      </p:pic>
      <p:pic>
        <p:nvPicPr>
          <p:cNvPr id="5" name="Рисунок 4" descr="IMG_20171025_173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3810027" cy="2857520"/>
          </a:xfrm>
          <a:prstGeom prst="rect">
            <a:avLst/>
          </a:prstGeom>
        </p:spPr>
      </p:pic>
      <p:pic>
        <p:nvPicPr>
          <p:cNvPr id="7" name="Рисунок 6" descr="IMG_20171220_155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2852"/>
            <a:ext cx="3905245" cy="2928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307181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Замок</a:t>
            </a:r>
            <a:r>
              <a:rPr lang="ru-RU" dirty="0" smtClean="0"/>
              <a:t>.  Автор: С. </a:t>
            </a:r>
            <a:r>
              <a:rPr lang="ru-RU" dirty="0" err="1" smtClean="0"/>
              <a:t>Базыльников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307181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Котята.</a:t>
            </a:r>
            <a:r>
              <a:rPr lang="ru-RU" dirty="0" smtClean="0"/>
              <a:t>  Автор:  М. Лакомых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5857892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Машина.</a:t>
            </a:r>
          </a:p>
          <a:p>
            <a:r>
              <a:rPr lang="ru-RU" dirty="0" smtClean="0"/>
              <a:t>Автор:  С. </a:t>
            </a:r>
            <a:r>
              <a:rPr lang="ru-RU" dirty="0" err="1" smtClean="0"/>
              <a:t>Базыльников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116_180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929072" cy="5238763"/>
          </a:xfrm>
          <a:prstGeom prst="rect">
            <a:avLst/>
          </a:prstGeom>
        </p:spPr>
      </p:pic>
      <p:pic>
        <p:nvPicPr>
          <p:cNvPr id="3" name="Рисунок 2" descr="IMG_20171129_08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66"/>
            <a:ext cx="3911213" cy="521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5143513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РОБОТЫ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92933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Авторы: Е. </a:t>
            </a:r>
            <a:r>
              <a:rPr lang="ru-RU" dirty="0" err="1" smtClean="0"/>
              <a:t>Шкурко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М. Лакомых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217" y="2967335"/>
            <a:ext cx="5709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48691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Т.И.       2018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38571"/>
      </p:ext>
    </p:extLst>
  </p:cSld>
  <p:clrMapOvr>
    <a:masterClrMapping/>
  </p:clrMapOvr>
</p:sld>
</file>

<file path=ppt/theme/theme1.xml><?xml version="1.0" encoding="utf-8"?>
<a:theme xmlns:a="http://schemas.openxmlformats.org/drawingml/2006/main" name="5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846</TotalTime>
  <Words>225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Mother's Day, mother</dc:subject>
  <dc:creator>Пользователь</dc:creator>
  <cp:keywords>Mother's Day, mother, free, powerpoint template, download, slideshow template, POT, POTX</cp:keywords>
  <dc:description>Made by Moyea Software. To find more free PowerPoint templates, please visit http://www.dvd-ppt-slideshow.com/powerpoint-knowledge/powerpoint-templates.html</dc:description>
  <cp:lastModifiedBy>User</cp:lastModifiedBy>
  <cp:revision>95</cp:revision>
  <cp:lastPrinted>1601-01-01T00:00:00Z</cp:lastPrinted>
  <dcterms:created xsi:type="dcterms:W3CDTF">2016-11-21T06:58:55Z</dcterms:created>
  <dcterms:modified xsi:type="dcterms:W3CDTF">2018-01-22T06:16:58Z</dcterms:modified>
  <cp:category>Festival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http://www.dvd-ppt-slideshow.com/powerpoint-knowledge/powerpoint-templates.html</vt:lpwstr>
  </property>
  <property fmtid="{D5CDD505-2E9C-101B-9397-08002B2CF9AE}" pid="2" name="Version">
    <vt:i4>1</vt:i4>
  </property>
</Properties>
</file>