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8" r:id="rId4"/>
    <p:sldId id="258" r:id="rId5"/>
    <p:sldId id="257" r:id="rId6"/>
    <p:sldId id="260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8325-3C06-43E3-ACB5-699D1C5E4BF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301B-6231-4353-A91C-58389379C37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КОРАБЛИК  ИЗ  БУМАГИ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DSCN668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2976" y="1142984"/>
            <a:ext cx="6953267" cy="521495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8786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FF0000"/>
                </a:solidFill>
              </a:rPr>
              <a:t>Добрый день, уважаемые родители и дети!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142984"/>
            <a:ext cx="8143900" cy="40934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Изготовление фигурок из бумаги доставляет удовольствие и детям и взрослым.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приходом весны детвора стремительно бежит на улицу, чтобы пустить по ручейкам или по лужам свои корабли, сделанные маленькими ручками из попавшихся дома материалов.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простым и доступным вариантом является кораблик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бумаги. Его мы и  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будем делать с вами.</a:t>
            </a:r>
            <a:endParaRPr lang="ru-RU" sz="240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Играть с таким корабликом можно и дома, запуская его в ванне или в тазу.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5357826"/>
            <a:ext cx="6094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Желаем  творческих успехов!</a:t>
            </a:r>
            <a:r>
              <a:rPr lang="ru-RU" sz="3200" dirty="0" smtClean="0"/>
              <a:t>                   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628652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Воспитатели  группы «ПЧЕЛКИ»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N666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28860" y="571480"/>
            <a:ext cx="3524243" cy="264318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Рисунок 4" descr="DSCN66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929066"/>
            <a:ext cx="3333742" cy="250030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6" name="Рисунок 5" descr="DSCN66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3" y="3929066"/>
            <a:ext cx="3333773" cy="250033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571604" y="0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1.  Нам потребуется  лист бумаги любого цвета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3286124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2.   </a:t>
            </a:r>
            <a:r>
              <a:rPr lang="ru-RU" sz="2000" b="1" dirty="0" smtClean="0">
                <a:solidFill>
                  <a:srgbClr val="FF0000"/>
                </a:solidFill>
              </a:rPr>
              <a:t>Лист </a:t>
            </a:r>
            <a:r>
              <a:rPr lang="ru-RU" sz="2000" b="1" dirty="0">
                <a:solidFill>
                  <a:srgbClr val="FF0000"/>
                </a:solidFill>
              </a:rPr>
              <a:t>сгибаем посередине вдоль узкой стороны.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1472" y="0"/>
            <a:ext cx="7715304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Уголки сложенного листа соединяем вместе.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DSCN666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4348" y="642918"/>
            <a:ext cx="7524771" cy="564357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0"/>
            <a:ext cx="750099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Прямоугольник под согнутыми углами загибаем вверх.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DSCN6669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596" y="571480"/>
            <a:ext cx="4000496" cy="300037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Рисунок 3" descr="DSCN66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714752"/>
            <a:ext cx="3952871" cy="296465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0"/>
            <a:ext cx="8572560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Поворачиваем заготовку другой стороной и загибаем ещё один прямоугольник. Уголки загнутых полосок загибаем с обеих сторон, чтобы получился треугольник.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DSCN667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5852" y="1285860"/>
            <a:ext cx="6477013" cy="485776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0"/>
            <a:ext cx="864399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Дальше бумажную заготовку  нужно раскрыть изнутри и соединить углы. В результате должен получиться квадрат.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DSCN6677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9598" y="1000108"/>
            <a:ext cx="2976551" cy="223241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0" name="Рисунок 9" descr="DSCN66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286256"/>
            <a:ext cx="3000396" cy="2250297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1" name="Рисунок 10" descr="DSCN66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286256"/>
            <a:ext cx="3047989" cy="228599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2" name="Рисунок 11" descr="DSCN667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5" y="1000108"/>
            <a:ext cx="3000364" cy="225027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357158" y="3357562"/>
            <a:ext cx="878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7</a:t>
            </a:r>
            <a:r>
              <a:rPr lang="ru-RU" sz="2000" b="1" dirty="0">
                <a:solidFill>
                  <a:srgbClr val="FF0000"/>
                </a:solidFill>
              </a:rPr>
              <a:t>. Один из раздельных углов загибаем вверх. Аналогичные действия выполняем с другим углом, чтобы получился треугольник.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572528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Снова открываем нижнюю часть и соединяем противоположные углы. Теперь нужно потянуть за уголки в верхней части треугольника, чтобы открыть кораблик. Для этого одна рука берёт один загнутый конец, другая берёт второй.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DSCN668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7158" y="1714488"/>
            <a:ext cx="3786214" cy="278605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Рисунок 3" descr="DSCN66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714488"/>
            <a:ext cx="3714744" cy="278605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5720" y="4714884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071942"/>
            <a:ext cx="864399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Для устойчивости можно немного раздвинуть основание кораблика из бумаги. Изумительный бумажный корабль готов!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643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 теперь с корабликом можно поиграть!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DSCN6689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100" y="1000108"/>
            <a:ext cx="7000924" cy="525069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1521</Words>
  <Application>WPS Presentation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Times New Roman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Вадим и Света</cp:lastModifiedBy>
  <cp:revision>3</cp:revision>
  <dcterms:created xsi:type="dcterms:W3CDTF">2020-04-20T04:21:00Z</dcterms:created>
  <dcterms:modified xsi:type="dcterms:W3CDTF">2020-04-21T08:17:46Z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1049-11.2.0.9281</vt:lpwstr>
  </property>
</Properties>
</file>