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1" r:id="rId3"/>
    <p:sldId id="262" r:id="rId4"/>
    <p:sldId id="263" r:id="rId5"/>
    <p:sldId id="264" r:id="rId6"/>
    <p:sldId id="266" r:id="rId7"/>
    <p:sldId id="267" r:id="rId8"/>
    <p:sldId id="265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SimSun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E0FEA42E-8315-418E-B060-B5738089186F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73BCC5E6-6B4A-43E1-9A42-4292127C9FFC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SimSun" panose="02010600030101010101" pitchFamily="2" charset="-122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SimSun" panose="02010600030101010101" pitchFamily="2" charset="-122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SimSun" panose="02010600030101010101" pitchFamily="2" charset="-122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SimSun" panose="02010600030101010101" pitchFamily="2" charset="-122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SimSun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5631-C49A-4DF4-A51F-9FCD759F854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C378-3719-4453-89F6-A374ADB4C5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CB42-6CF1-4A5D-8DF6-D6C38C1A71F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D7C1-E7F3-47F6-A07F-32EE29E4045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2CA4-BB46-4AF5-81A4-968007B1441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D506-DA4B-4C7F-84AA-1C9FB48E3F4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FBBA-37AF-40D2-B4A0-FF59C0B47C1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BC7B-D44E-4398-A460-4F1CD6DC85E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84F4-028F-4589-9936-56D60619434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  <a:p>
            <a:pPr lvl="1"/>
            <a:r>
              <a:rPr lang="ru-RU" altLang="zh-CN" smtClean="0"/>
              <a:t>Второй уровень</a:t>
            </a:r>
            <a:endParaRPr lang="ru-RU" altLang="zh-CN" smtClean="0"/>
          </a:p>
          <a:p>
            <a:pPr lvl="2"/>
            <a:r>
              <a:rPr lang="ru-RU" altLang="zh-CN" smtClean="0"/>
              <a:t>Третий уровень</a:t>
            </a:r>
            <a:endParaRPr lang="ru-RU" altLang="zh-CN" smtClean="0"/>
          </a:p>
          <a:p>
            <a:pPr lvl="3"/>
            <a:r>
              <a:rPr lang="ru-RU" altLang="zh-CN" smtClean="0"/>
              <a:t>Четвертый уровень</a:t>
            </a:r>
            <a:endParaRPr lang="ru-RU" altLang="zh-CN" smtClean="0"/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25AF-130D-49FD-9800-C4C6E331290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  <a:endParaRPr lang="ru-RU" altLang="zh-C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1B14-8DB8-492E-86AF-BC345785C12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5293E130-F885-4D61-A8D7-AAC78A01B9E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SimSun" panose="02010600030101010101" pitchFamily="2" charset="-122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  <a:cs typeface="SimSun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SimSun" panose="02010600030101010101" pitchFamily="2" charset="-122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SimSun" panose="02010600030101010101" pitchFamily="2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SimSun" panose="02010600030101010101" pitchFamily="2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SimSun" panose="02010600030101010101" pitchFamily="2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SimSun" panose="0201060003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786063" y="285750"/>
            <a:ext cx="380206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400" i="1"/>
              <a:t>ОРИГАМИ</a:t>
            </a:r>
            <a:endParaRPr lang="ru-RU" sz="4400" i="1"/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85750" y="1000125"/>
            <a:ext cx="8791575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Давным-давно, в далекой стране Японии родилось необычное искусство,</a:t>
            </a:r>
            <a:endParaRPr lang="ru-RU"/>
          </a:p>
          <a:p>
            <a:r>
              <a:rPr lang="ru-RU"/>
              <a:t>которому может научиться каждый человек . Для того, чтобы овладеть им,</a:t>
            </a:r>
            <a:endParaRPr lang="ru-RU"/>
          </a:p>
          <a:p>
            <a:r>
              <a:rPr lang="ru-RU"/>
              <a:t>нужно иметь всего-навсего листочек бумаги . Называется это искусство </a:t>
            </a:r>
            <a:endParaRPr lang="ru-RU"/>
          </a:p>
          <a:p>
            <a:r>
              <a:rPr lang="ru-RU"/>
              <a:t>«ОРИГАМИ», что по-японски означает «сложенная бумага». </a:t>
            </a:r>
            <a:endParaRPr lang="ru-RU"/>
          </a:p>
          <a:p>
            <a:r>
              <a:rPr lang="ru-RU"/>
              <a:t>Перегибая бумагу разными способами, мастера оригами могут изобразить все, </a:t>
            </a:r>
            <a:endParaRPr lang="ru-RU"/>
          </a:p>
          <a:p>
            <a:r>
              <a:rPr lang="ru-RU"/>
              <a:t>что угодно: цветы, деревья, насекомых, зверей и птиц.</a:t>
            </a:r>
            <a:endParaRPr lang="ru-RU"/>
          </a:p>
          <a:p>
            <a:r>
              <a:rPr lang="ru-RU"/>
              <a:t>Что получилось у нас?</a:t>
            </a:r>
            <a:endParaRPr lang="ru-RU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500313" y="3071813"/>
            <a:ext cx="42148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/>
              <a:t>ОТЧЕТ  ЗА  СЕНТЯБРЬ</a:t>
            </a:r>
            <a:endParaRPr lang="ru-RU" sz="2400" b="1"/>
          </a:p>
        </p:txBody>
      </p:sp>
      <p:pic>
        <p:nvPicPr>
          <p:cNvPr id="14340" name="Рисунок 4" descr="IMG_20170912_123133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5" y="350043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IMG_20170912_1231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0043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714500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РЫБКИ</a:t>
            </a:r>
            <a:endParaRPr lang="ru-RU"/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6215063" y="6429375"/>
            <a:ext cx="14287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ГОРОД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IMG_20170918_13334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50" y="14287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 descr="IMG_20170929_175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63"/>
            <a:ext cx="41084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 descr="IMG_20171004_1013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357313" y="3000375"/>
            <a:ext cx="18573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ТРАНСПОРТ</a:t>
            </a:r>
            <a:endParaRPr lang="ru-RU"/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357188" y="6357938"/>
            <a:ext cx="43688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«ЧТО  НАМ  ОСЕНЬ  ПРИНЕСЛА?»</a:t>
            </a:r>
            <a:endParaRPr lang="ru-RU"/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5357813" y="6072188"/>
            <a:ext cx="23987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ОСЕННЕЕ  ДЕРЕВО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571604" y="142852"/>
            <a:ext cx="245747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  ОКТЯБРЬ</a:t>
            </a:r>
            <a:endParaRPr lang="ru-RU" sz="2400" b="1" dirty="0"/>
          </a:p>
        </p:txBody>
      </p:sp>
      <p:pic>
        <p:nvPicPr>
          <p:cNvPr id="16386" name="Рисунок 4" descr="IMG_20171012_135457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28" y="357166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IMG_20171020_0703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571875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IMG_20171024_0754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2078925" cy="271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429250" y="3214688"/>
            <a:ext cx="340836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/>
              <a:t>«НА  ЛЕСНОЙ  ПОЛЯНКЕ»</a:t>
            </a:r>
            <a:endParaRPr lang="ru-RU"/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500688" y="6429375"/>
            <a:ext cx="23447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/>
              <a:t>          33  МЕДВЕДЯ</a:t>
            </a:r>
            <a:endParaRPr lang="ru-RU"/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214282" y="6357958"/>
            <a:ext cx="329409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ПОДАРОК  </a:t>
            </a:r>
            <a:r>
              <a:rPr lang="ru-RU" dirty="0"/>
              <a:t>ДРУГУ</a:t>
            </a:r>
            <a:endParaRPr lang="ru-RU" dirty="0"/>
          </a:p>
        </p:txBody>
      </p:sp>
      <p:pic>
        <p:nvPicPr>
          <p:cNvPr id="9" name="Рисунок 8" descr="IMG_20171027_1139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714356"/>
            <a:ext cx="3333741" cy="2500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3214686"/>
            <a:ext cx="178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КОРОБОЧКА</a:t>
            </a:r>
            <a:endParaRPr lang="ru-RU" dirty="0"/>
          </a:p>
        </p:txBody>
      </p:sp>
      <p:pic>
        <p:nvPicPr>
          <p:cNvPr id="11" name="Рисунок 10" descr="IMG_20171103_1021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643314"/>
            <a:ext cx="2143108" cy="2714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488" y="6357958"/>
            <a:ext cx="144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ЗАКЛАДКИ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165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НОЯБРЬ</a:t>
            </a:r>
            <a:endParaRPr lang="ru-RU" dirty="0"/>
          </a:p>
        </p:txBody>
      </p:sp>
      <p:pic>
        <p:nvPicPr>
          <p:cNvPr id="8" name="Рисунок 7" descr="IMG_20171206_1126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472" y="3571876"/>
            <a:ext cx="3982071" cy="2982984"/>
          </a:xfrm>
          <a:prstGeom prst="rect">
            <a:avLst/>
          </a:prstGeom>
        </p:spPr>
      </p:pic>
      <p:pic>
        <p:nvPicPr>
          <p:cNvPr id="9" name="Рисунок 8" descr="IMG_20171201_142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71876"/>
            <a:ext cx="4048121" cy="3000396"/>
          </a:xfrm>
          <a:prstGeom prst="rect">
            <a:avLst/>
          </a:prstGeom>
        </p:spPr>
      </p:pic>
      <p:pic>
        <p:nvPicPr>
          <p:cNvPr id="10" name="Рисунок 9" descr="IMG_20171117_1209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4000528" cy="3000396"/>
          </a:xfrm>
          <a:prstGeom prst="rect">
            <a:avLst/>
          </a:prstGeom>
        </p:spPr>
      </p:pic>
      <p:pic>
        <p:nvPicPr>
          <p:cNvPr id="11" name="Рисунок 10" descr="IMG_20171114_1423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14290"/>
            <a:ext cx="2214578" cy="29527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0298" y="3214686"/>
            <a:ext cx="151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СНЕЖИНКИ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86446" y="3214686"/>
            <a:ext cx="237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ЕЛОВЫЕ  ВЕТОЧКИ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6500834"/>
            <a:ext cx="282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НОВОГОДНЯЯ  ЗВЕЗДА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6500834"/>
            <a:ext cx="25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ПОДАРОК  МАМЕ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Декабрь</a:t>
            </a:r>
            <a:endParaRPr lang="ru-RU" sz="3200" dirty="0"/>
          </a:p>
        </p:txBody>
      </p:sp>
      <p:pic>
        <p:nvPicPr>
          <p:cNvPr id="11" name="Рисунок 10" descr="IMG_20171226_14493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48" y="714356"/>
            <a:ext cx="7358114" cy="55185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7290" y="6286520"/>
            <a:ext cx="496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b="1" dirty="0" smtClean="0"/>
              <a:t>НОВОГОДНЯЯ  ОТКР</a:t>
            </a:r>
            <a:r>
              <a:rPr lang="ru-RU" dirty="0" smtClean="0"/>
              <a:t>ЫТКА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1228_1558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82" y="214290"/>
            <a:ext cx="4500576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СИМВОЛ  ГОДА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1643050"/>
            <a:ext cx="51971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Ах, он Дедушка – проказник,</a:t>
            </a:r>
            <a:endParaRPr lang="ru-RU" sz="2400" i="1" dirty="0" smtClean="0"/>
          </a:p>
          <a:p>
            <a:r>
              <a:rPr lang="ru-RU" sz="2400" i="1" dirty="0" smtClean="0"/>
              <a:t>Вот  с подарком начудил!</a:t>
            </a:r>
            <a:endParaRPr lang="ru-RU" sz="2400" i="1" dirty="0" smtClean="0"/>
          </a:p>
          <a:p>
            <a:r>
              <a:rPr lang="ru-RU" sz="2400" i="1" dirty="0" smtClean="0"/>
              <a:t>Нам под елочку на праздник</a:t>
            </a:r>
            <a:endParaRPr lang="ru-RU" sz="2400" i="1" dirty="0" smtClean="0"/>
          </a:p>
          <a:p>
            <a:r>
              <a:rPr lang="ru-RU" sz="2400" i="1" dirty="0" smtClean="0"/>
              <a:t>Символ года пригласил!</a:t>
            </a:r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И в разгар волшебной ночи, </a:t>
            </a:r>
            <a:endParaRPr lang="ru-RU" sz="2400" i="1" dirty="0" smtClean="0"/>
          </a:p>
          <a:p>
            <a:r>
              <a:rPr lang="ru-RU" sz="2400" i="1" dirty="0" smtClean="0"/>
              <a:t>Лишь желание загадав, </a:t>
            </a:r>
            <a:endParaRPr lang="ru-RU" sz="2400" i="1" dirty="0" smtClean="0"/>
          </a:p>
          <a:p>
            <a:r>
              <a:rPr lang="ru-RU" sz="2400" i="1" dirty="0" smtClean="0"/>
              <a:t>Из-под елки, что есть мочи,</a:t>
            </a:r>
            <a:endParaRPr lang="ru-RU" sz="2400" i="1" dirty="0" smtClean="0"/>
          </a:p>
          <a:p>
            <a:r>
              <a:rPr lang="ru-RU" sz="2400" i="1" dirty="0" smtClean="0"/>
              <a:t>Нас поздравил звонкий «гав»!</a:t>
            </a:r>
            <a:endParaRPr lang="ru-RU" sz="2400" i="1" dirty="0" smtClean="0"/>
          </a:p>
          <a:p>
            <a:r>
              <a:rPr lang="ru-RU" sz="2400" i="1" dirty="0" smtClean="0"/>
              <a:t> </a:t>
            </a:r>
            <a:endParaRPr lang="ru-RU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14346" y="0"/>
            <a:ext cx="9358346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957</Words>
  <Application>WPS Presentation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keywords>Mother's Day, mother, free, powerpoint template, download, slideshow template, POT, POTX</cp:keywords>
  <dc:description>Made by Moyea Software. To find more free PowerPoint templates, please visit http://www.dvd-ppt-slideshow.com/powerpoint-knowledge/powerpoint-templates.html</dc:description>
  <dc:subject>Mother's Day, mother</dc:subject>
  <cp:category>Festival</cp:category>
  <cp:lastModifiedBy>Вадим и Света</cp:lastModifiedBy>
  <cp:revision>105</cp:revision>
  <cp:lastPrinted>2113-01-01T00:00:00Z</cp:lastPrinted>
  <dcterms:created xsi:type="dcterms:W3CDTF">2016-11-21T06:58:00Z</dcterms:created>
  <dcterms:modified xsi:type="dcterms:W3CDTF">2020-05-29T15:45:33Z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1049-11.2.0.9363</vt:lpwstr>
  </property>
</Properties>
</file>