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62" r:id="rId4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F091-AF9A-49D9-A505-3810E4712A8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362E6-A776-44DA-81E9-28575C8D039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362E6-A776-44DA-81E9-28575C8D039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85C2FF"/>
            </a:gs>
            <a:gs pos="0">
              <a:schemeClr val="accent1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550E-24DC-4FC6-B5F2-E2313F1D09B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57D2-40E5-43A2-88A9-FCC1B0EA76A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16632" y="1"/>
            <a:ext cx="120253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МАСТЕР -  КЛАСС   ДЛЯ  ДЕТЕЙ  И  РОДИТЕЛЕЙ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«СЪЕДОБНЫЕ   КОРМУШКИ»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IMG_20220204_11404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1856" y="1538067"/>
            <a:ext cx="7200288" cy="405016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971856" y="5588230"/>
            <a:ext cx="7200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Приготовили воспитатели 12 группы «Пчёлки»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Баландина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Т.И., Глазунова Н.В.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924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Цель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  <a:r>
              <a:rPr lang="ru-RU" sz="2800" dirty="0"/>
              <a:t> </a:t>
            </a:r>
            <a:r>
              <a:rPr lang="ru-RU" b="1" dirty="0">
                <a:solidFill>
                  <a:srgbClr val="002060"/>
                </a:solidFill>
              </a:rPr>
              <a:t>Привлечь родителей к совместной с детьми продуктивной деятельности в детском саду, способствующей возникновению познавательной и творческой активности; познакомить со способом изготовления кормушек из зёрен и круп.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Задачи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1. Обучать детей приёмам работы с различными материалами. Познакомить детей с перечнем разрешенных и запрещенных продуктов для птиц.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2. Развивать мелкую моторику рук, художественный вкус и творческие способности. Способствовать умению работать в паре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3. Воспитывать культуру труда, коммуникативные способности детей. Прививать любовь к природе, стремление заботиться о птицах.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20220201_1513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4005483"/>
            <a:ext cx="4392488" cy="26343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 descr="IMG_20220201_151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8808" y="4005483"/>
            <a:ext cx="4069794" cy="26343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43408"/>
            <a:ext cx="4572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Сегодня </a:t>
            </a:r>
            <a:r>
              <a:rPr lang="ru-RU" sz="2000" b="1" dirty="0">
                <a:solidFill>
                  <a:srgbClr val="002060"/>
                </a:solidFill>
              </a:rPr>
              <a:t>мы поговорим о птицах.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-  Скажите, пожалуйста, как называются птицы, которые остаются с нами зимовать (ответы детей)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 Молодцы, зимующие. Каких зимующих птиц вы знаете? (Ответы детей)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>
                <a:solidFill>
                  <a:srgbClr val="002060"/>
                </a:solidFill>
              </a:rPr>
              <a:t> Как вы думаете ребята, что страшнее птицам холод или голод? (Ответы детей)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- Конечно же, голод. Кто же может помочь птицам зимой? (Ответы детей)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4" name="Рисунок 3" descr="IMG_20220201_1509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510" y="4215574"/>
            <a:ext cx="4328980" cy="24350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 descr="IMG_20220201_150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661" y="188640"/>
            <a:ext cx="4320480" cy="24302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466210" y="2436925"/>
            <a:ext cx="485831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>
                <a:solidFill>
                  <a:srgbClr val="002060"/>
                </a:solidFill>
              </a:rPr>
              <a:t>Правильно, человек. Мы с вами можем помочь нашим маленьким друзьям. А как мы поможем им? (Ответы детей)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- Птицам очень тяжело найти себе пропитание под толстым слоем снега и льда. Для их прикармливания необязательно мастерить деревянные, пластиковые и бумажные кормушки, можно изготовить и съедобные украшения на деревья. 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- Дети к нам в гости пришли ваши родители. Они вместе с нами будут делать съедобные кормушки для птиц.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10977" y="46892"/>
            <a:ext cx="2880321" cy="64633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Мама Ани: Я вам предлагаю сделать для наших пернатых друзей кормушки, которые будут похожи на вкусное печенье из орехов, семечек, ягод.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 вас на столах различный материал, из которого можно сделать кормушку. Её мы будем мастерить в формочке. Берем крупу (пшено, перловку), семечки, добавляем муку, горячий желатин, все хорошо перемешиваем и раскладываем по формочкам, протыкаем палочкой и ставим на разнос остыть. Завтра палочки уберем и привяжем тесемочку. Все, кормушка готова.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8" name="Рисунок 7" descr="IMG_20220201_15192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1477" y="4941289"/>
            <a:ext cx="2789500" cy="17323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Рисунок 9" descr="IMG_20220201_1518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2574399"/>
            <a:ext cx="2750005" cy="17341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Рисунок 10" descr="IMG_20220201_151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56" y="237909"/>
            <a:ext cx="2789500" cy="18506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26" name="Picture 2" descr="C:\Users\User\Documents\зимующие птицы\фото\IMG_20220201_1515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909" y="2574399"/>
            <a:ext cx="2987824" cy="18345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зимующие птицы\фото\IMG_20220201_151921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026932" y="4905881"/>
            <a:ext cx="2987824" cy="17677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зимующие птицы\фото\IMG_20220201_1509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1561" y="237909"/>
            <a:ext cx="2987824" cy="185061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02_103837.jp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419872" y="3680718"/>
            <a:ext cx="5406188" cy="30203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 descr="IMG_20220201_152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9671"/>
            <a:ext cx="5331536" cy="29834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2038</Words>
  <Application>WPS Presentation</Application>
  <PresentationFormat>Экран 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vadim</cp:lastModifiedBy>
  <cp:revision>23</cp:revision>
  <dcterms:created xsi:type="dcterms:W3CDTF">2022-11-14T15:06:01Z</dcterms:created>
  <dcterms:modified xsi:type="dcterms:W3CDTF">2022-11-14T15:06:01Z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