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222CC-29C6-4D7C-9AC0-E42D8F0070D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B0DD-A104-4F1D-93E1-B61DFF1855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6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215106" cy="46613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285784" y="214290"/>
            <a:ext cx="10429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МАСТЕР-КЛАСС для детей младшей группы ПАСХАЛЬНЫЙ КРОЛИК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6286520"/>
            <a:ext cx="3988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Воспитатели  12 группы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5" y="428604"/>
            <a:ext cx="828680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Добрый день, уважаемые родители и дети!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</a:rPr>
              <a:t>9 апреля мы будем праздновать Пасху.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Обычно на Пасху мы печем куличи,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красим яйца и делаем пасхальные поделки.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Делать пасхального кролика не наша традиция, но многим нравится в качестве пасхального сувенира дарить и получать этого зайчика.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Поэтому мы, пока сидим дома, предлагаем вам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сделать пасхального кролика своими руками.</a:t>
            </a:r>
          </a:p>
          <a:p>
            <a:pPr algn="r"/>
            <a:endParaRPr lang="ru-RU" sz="24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Ваши воспитатели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Чтобы сделать такого очаровательного пасхального  кролика, нам потребуется: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Белый пластиковый стакан( не прозрачный),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Бумага белого,  </a:t>
            </a:r>
            <a:r>
              <a:rPr lang="ru-RU" sz="2400" b="1" dirty="0" err="1" smtClean="0">
                <a:solidFill>
                  <a:srgbClr val="FF0000"/>
                </a:solidFill>
              </a:rPr>
              <a:t>розового</a:t>
            </a:r>
            <a:r>
              <a:rPr lang="ru-RU" sz="2400" b="1" dirty="0" smtClean="0">
                <a:solidFill>
                  <a:srgbClr val="FF0000"/>
                </a:solidFill>
              </a:rPr>
              <a:t> и чёрного цветов,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Карандаш, чёрный </a:t>
            </a:r>
            <a:r>
              <a:rPr lang="ru-RU" sz="2400" b="1" dirty="0" err="1" smtClean="0">
                <a:solidFill>
                  <a:srgbClr val="FF0000"/>
                </a:solidFill>
              </a:rPr>
              <a:t>фламастер</a:t>
            </a:r>
            <a:r>
              <a:rPr lang="ru-RU" sz="2400" b="1" dirty="0" smtClean="0">
                <a:solidFill>
                  <a:srgbClr val="FF0000"/>
                </a:solidFill>
              </a:rPr>
              <a:t>, ножницы, клей.</a:t>
            </a:r>
          </a:p>
          <a:p>
            <a:pPr algn="ctr"/>
            <a:endParaRPr lang="ru-RU" sz="2400" dirty="0" smtClean="0"/>
          </a:p>
          <a:p>
            <a:endParaRPr lang="ru-RU" dirty="0"/>
          </a:p>
        </p:txBody>
      </p:sp>
      <p:pic>
        <p:nvPicPr>
          <p:cNvPr id="3" name="Рисунок 2" descr="DSCN6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357430"/>
            <a:ext cx="5429256" cy="40719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Рисуем ушки, глазки, носик.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N6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142984"/>
            <a:ext cx="5929354" cy="4447017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Просим родителей помочь вырезать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все детали( не забываем про усики) ,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склеиваем ушки и глазки.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N6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4190998" cy="31432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 descr="DSCN6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657" y="1928802"/>
            <a:ext cx="4191029" cy="3143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Приклеиваем к стаканчику все детали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(ушки, усики, носик, глазки),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</a:rPr>
              <a:t>исуем ротик и любуемся на кролика!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N6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5572132" cy="41790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28794" y="6072206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ЖЕЛАЕМ  ТВОРЧЕСКИХ  УСПЕХОВ!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163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2020-04-13T04:51:48Z</dcterms:created>
  <dcterms:modified xsi:type="dcterms:W3CDTF">2020-04-13T05:42:52Z</dcterms:modified>
</cp:coreProperties>
</file>