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9508-931B-46C7-9D77-D0C85B76E329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08DB9-64B0-4628-9535-017709A5355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1C9508-931B-46C7-9D77-D0C85B76E32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14950"/>
            <a:ext cx="6143668" cy="164305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b="1" dirty="0" smtClean="0">
                <a:solidFill>
                  <a:schemeClr val="tx1"/>
                </a:solidFill>
              </a:rPr>
              <a:t>   Воспитатели </a:t>
            </a:r>
            <a:r>
              <a:rPr lang="ru-RU" sz="9600" b="1" dirty="0" smtClean="0">
                <a:solidFill>
                  <a:schemeClr val="tx1"/>
                </a:solidFill>
              </a:rPr>
              <a:t>: </a:t>
            </a:r>
            <a:r>
              <a:rPr lang="ru-RU" sz="9600" b="1" dirty="0" err="1" smtClean="0">
                <a:solidFill>
                  <a:schemeClr val="tx1"/>
                </a:solidFill>
              </a:rPr>
              <a:t>Баландина</a:t>
            </a:r>
            <a:r>
              <a:rPr lang="ru-RU" sz="9600" b="1" dirty="0" smtClean="0">
                <a:solidFill>
                  <a:schemeClr val="tx1"/>
                </a:solidFill>
              </a:rPr>
              <a:t> Т.И</a:t>
            </a:r>
            <a:r>
              <a:rPr lang="ru-RU" sz="9600" b="1" dirty="0" smtClean="0">
                <a:solidFill>
                  <a:schemeClr val="tx1"/>
                </a:solidFill>
              </a:rPr>
              <a:t>.</a:t>
            </a:r>
            <a:endParaRPr lang="ru-RU" sz="9600" b="1" dirty="0" smtClean="0">
              <a:solidFill>
                <a:schemeClr val="tx1"/>
              </a:solidFill>
            </a:endParaRPr>
          </a:p>
          <a:p>
            <a:pPr algn="r"/>
            <a:endParaRPr lang="ru-RU" sz="9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9600" b="1" dirty="0" smtClean="0">
                <a:solidFill>
                  <a:schemeClr val="tx1"/>
                </a:solidFill>
              </a:rPr>
              <a:t> Осень-2019г                Глазунова Н.В</a:t>
            </a:r>
            <a:endParaRPr lang="ru-RU" sz="9600" b="1" dirty="0" smtClean="0">
              <a:solidFill>
                <a:schemeClr val="tx1"/>
              </a:solidFill>
            </a:endParaRPr>
          </a:p>
          <a:p>
            <a:pPr algn="ctr"/>
            <a:endParaRPr lang="ru-RU" sz="9600" b="1" dirty="0" smtClean="0">
              <a:solidFill>
                <a:schemeClr val="tx1"/>
              </a:solidFill>
            </a:endParaRPr>
          </a:p>
          <a:p>
            <a:pPr algn="r"/>
            <a:endParaRPr lang="ru-RU" sz="9600" b="1" dirty="0" smtClean="0">
              <a:solidFill>
                <a:schemeClr val="tx1"/>
              </a:solidFill>
            </a:endParaRPr>
          </a:p>
          <a:p>
            <a:pPr algn="r"/>
            <a:endParaRPr lang="ru-RU" sz="9600" dirty="0">
              <a:solidFill>
                <a:schemeClr val="tx1"/>
              </a:solidFill>
            </a:endParaRPr>
          </a:p>
          <a:p>
            <a:pPr algn="ctr"/>
            <a:endParaRPr lang="ru-RU" sz="9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b="1" dirty="0">
                <a:solidFill>
                  <a:schemeClr val="tx1"/>
                </a:solidFill>
              </a:rPr>
              <a:t> </a:t>
            </a:r>
            <a:endParaRPr lang="ru-RU" sz="9600" dirty="0">
              <a:solidFill>
                <a:schemeClr val="tx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4290"/>
            <a:ext cx="7772400" cy="460159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1300" b="1" dirty="0">
                <a:solidFill>
                  <a:schemeClr val="tx1"/>
                </a:solidFill>
                <a:effectLst/>
              </a:rPr>
              <a:t>МУНИЦИПАЛЬНОЕ БЮДЖЕТНОЕ ДОШКОЛЬНОЕ ОБРАЗОВАТЕЛЬНОЕ УЧРЕЖДЕНИЕ </a:t>
            </a:r>
            <a:br>
              <a:rPr lang="ru-RU" sz="1300" b="1" dirty="0">
                <a:solidFill>
                  <a:schemeClr val="tx1"/>
                </a:solidFill>
                <a:effectLst/>
              </a:rPr>
            </a:br>
            <a:r>
              <a:rPr lang="ru-RU" sz="1300" b="1" dirty="0">
                <a:solidFill>
                  <a:schemeClr val="tx1"/>
                </a:solidFill>
                <a:effectLst/>
              </a:rPr>
              <a:t>«ЦЕНТР РАЗВИТИЯ РЕБЕНКА - ДЕТСКИЙ САД №28 «ОГОНЁК»</a:t>
            </a:r>
            <a:br>
              <a:rPr lang="ru-RU" sz="1300" b="1" dirty="0">
                <a:solidFill>
                  <a:schemeClr val="tx1"/>
                </a:solidFill>
                <a:effectLst/>
              </a:rPr>
            </a:br>
            <a:r>
              <a:rPr lang="ru-RU" sz="1300" b="1" dirty="0">
                <a:solidFill>
                  <a:schemeClr val="tx1"/>
                </a:solidFill>
                <a:effectLst/>
              </a:rPr>
              <a:t>633010 Россия, Новосибирская область, г. Бердск ул. Ленина 3</a:t>
            </a:r>
            <a:br>
              <a:rPr lang="ru-RU" sz="1300" dirty="0">
                <a:effectLst/>
              </a:rPr>
            </a:b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</a:rPr>
              <a:t>МАСТЕР – КЛАСС</a:t>
            </a:r>
            <a:br>
              <a:rPr lang="ru-RU" sz="3600" dirty="0" smtClean="0">
                <a:solidFill>
                  <a:srgbClr val="FF0000"/>
                </a:solidFill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</a:rPr>
              <a:t>для родителей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Конструктивно-модельная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4000" b="1" dirty="0">
                <a:solidFill>
                  <a:srgbClr val="FF0000"/>
                </a:solidFill>
              </a:rPr>
              <a:t>с детьми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дошкольного возраста: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поделки из бумажных втулок»</a:t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Конструктивно – модельная деятельность – что же это такое?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Это практическая деятельность, направленная на получение определенного, заранее задуманного реального продукта, соответствующего его функциональному назначению.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</a:rPr>
              <a:t>Целью такой деятельности является развитие самостоятельной творческой деятельности и личности ребенка в ней. Творчество в конструктивно – модельной деятельности подразумевает </a:t>
            </a:r>
            <a:r>
              <a:rPr lang="ru-RU" sz="2000" b="1" dirty="0" smtClean="0">
                <a:solidFill>
                  <a:schemeClr val="tx1"/>
                </a:solidFill>
              </a:rPr>
              <a:t>способность ребенка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wnloads\detsad-318313-145967219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" y="4005064"/>
            <a:ext cx="3790751" cy="252716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1-700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9" y="4005064"/>
            <a:ext cx="3767807" cy="252716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Виды конструктивно – модельной </a:t>
            </a:r>
            <a:r>
              <a:rPr lang="ru-RU" sz="3600" b="1" i="1" dirty="0" smtClean="0">
                <a:solidFill>
                  <a:srgbClr val="FF0000"/>
                </a:solidFill>
              </a:rPr>
              <a:t>деятельности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Техническая</a:t>
            </a:r>
            <a:r>
              <a:rPr lang="ru-RU" b="1" dirty="0">
                <a:solidFill>
                  <a:schemeClr val="tx1"/>
                </a:solidFill>
              </a:rPr>
              <a:t> (из готовых форм: стройматериалов, разных видов конструкторов, коробок).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Художественная </a:t>
            </a:r>
            <a:r>
              <a:rPr lang="ru-RU" b="1" dirty="0">
                <a:solidFill>
                  <a:schemeClr val="tx1"/>
                </a:solidFill>
              </a:rPr>
              <a:t>(из бумаги, картона, природного и бросового материала).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В художественной конструктивно – модельной деятельности дети, создавая образы, не только отображают их структуру, но и выражают свое отношение к ним: передают их характер, пользуясь цветом, фактурой, формой, что приводит к формированию эмоциональных </a:t>
            </a:r>
            <a:r>
              <a:rPr lang="ru-RU" b="1" dirty="0" smtClean="0">
                <a:solidFill>
                  <a:schemeClr val="tx1"/>
                </a:solidFill>
              </a:rPr>
              <a:t>образов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67492" y="764704"/>
            <a:ext cx="4857644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</a:rPr>
              <a:t>Конструирование с бумагой развивает у детей способность работать руками, приучить к точным движениям пальцев, совершенствовать мелкую моторику рук, развить глазомер. В процессе создания композиции у детей формируется чувство цвета, симметрии, представление о глубине пространства </a:t>
            </a:r>
            <a:r>
              <a:rPr lang="ru-RU" sz="2000" b="1" dirty="0" smtClean="0">
                <a:solidFill>
                  <a:schemeClr val="tx1"/>
                </a:solidFill>
              </a:rPr>
              <a:t>листа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 бумаги.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Занятия с бумагой благотворно сказываются на развитии детей, помогают в развитии мелкой моторики, развитии речи, к тому же очень интересны детям. 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wnloads\e187b235eb74041b2b8c7a2d9e3672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0" y="980728"/>
            <a:ext cx="3508252" cy="47525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0528" y="-243408"/>
            <a:ext cx="9324528" cy="41764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Втулка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- это цилиндр из плотной вторичной бумаги, высотой примерно  10 см и 5 см в диаметре. Еще ее называют рулончик, цилиндр или трубка. Из-за своей формы и устойчивости она хорошо подходит для изготовления объемных 3d поделок с применением </a:t>
            </a:r>
            <a:r>
              <a:rPr lang="ru-RU" sz="2400" dirty="0" smtClean="0">
                <a:solidFill>
                  <a:schemeClr val="tx1"/>
                </a:solidFill>
              </a:rPr>
              <a:t> цветной </a:t>
            </a:r>
            <a:r>
              <a:rPr lang="ru-RU" sz="2400" dirty="0">
                <a:solidFill>
                  <a:schemeClr val="tx1"/>
                </a:solidFill>
              </a:rPr>
              <a:t>бумаги, которой эта втулка  оклеивается и из которой  вырезаются дополнительные элементы, или можно просто ее раскрасить. Трубки от бумажных полотенец тоже вполне подойдут.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pic>
        <p:nvPicPr>
          <p:cNvPr id="12" name="Picture 5" descr="C:\Users\User\Downloads\708074-collag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6862"/>
            <a:ext cx="3779912" cy="304049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https://7gy.ru/images/podelki/vtul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56862"/>
            <a:ext cx="3816424" cy="3040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что сделать из поделки из картонных втулок от туалетной бумаги или рулонов бумажных полотенец"/>
          <p:cNvPicPr>
            <a:picLocks noGrp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212976"/>
            <a:ext cx="5652726" cy="347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Рисунок 4" descr="Поделки из втулок от туалетной бумаги своими ру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9" y="188640"/>
            <a:ext cx="4960243" cy="3168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010_17103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282" y="214290"/>
            <a:ext cx="5465636" cy="30584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IMG_20191010_17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00438"/>
            <a:ext cx="5587975" cy="3143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20191010_171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857520" cy="25003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IMG_20191010_171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500042"/>
            <a:ext cx="3071802" cy="2643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\Новая папка\IMG_20191010_1715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3" y="285728"/>
            <a:ext cx="4572032" cy="3786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C:\Users\Пользователь\Desktop\фото\Новая папка\IMG_20191010_17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85842"/>
            <a:ext cx="4786346" cy="3504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" name="Picture 2" descr="C:\Users\Пользователь\Desktop\фото\Новая папка\IMG_20191010_17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714744" cy="2461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010_172015.jpg"/>
          <p:cNvPicPr>
            <a:picLocks noGrp="1" noChangeAspect="1"/>
          </p:cNvPicPr>
          <p:nvPr>
            <p:ph sz="quarter" idx="13"/>
          </p:nvPr>
        </p:nvPicPr>
        <p:blipFill>
          <a:blip r:embed="rId1" cstate="print"/>
          <a:stretch>
            <a:fillRect/>
          </a:stretch>
        </p:blipFill>
        <p:spPr>
          <a:xfrm>
            <a:off x="214282" y="714356"/>
            <a:ext cx="8763062" cy="4929222"/>
          </a:xfrm>
          <a:ln w="38100">
            <a:solidFill>
              <a:srgbClr val="FF0000"/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1822450" y="5819775"/>
            <a:ext cx="5499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Спасибо за внимание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2135</Words>
  <Application>WPS Presentation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Georgia</vt:lpstr>
      <vt:lpstr>Trebuchet MS</vt:lpstr>
      <vt:lpstr>Microsoft YaHei</vt:lpstr>
      <vt:lpstr/>
      <vt:lpstr>Arial Unicode MS</vt:lpstr>
      <vt:lpstr>Calibri</vt:lpstr>
      <vt:lpstr>Воздушный поток</vt:lpstr>
      <vt:lpstr>МУНИЦИПАЛЬНОЕ БЮДЖЕТНОЕ ДОШКОЛЬНОЕ ОБРАЗОВАТЕЛЬНОЕ УЧРЕЖДЕНИЕ  «ЦЕНТР РАЗВИТИЯ РЕБЕНКА - ДЕТСКИЙ САД №28 «ОГОНЁК» 633010 Россия, Новосибирская область, г. Бердск ул. Ленина 3  МАСТЕР – КЛАСС для родителей «Конструктивно-модельная  деятельность с детьми  дошкольного возраста:  поделки из бумажных втулок»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«Конструктивно-модельная  деятельность с детьми  дошкольного возраста:  поделки из бумажных втулок» </dc:title>
  <dc:creator>User</dc:creator>
  <cp:lastModifiedBy>Вадим и Света</cp:lastModifiedBy>
  <cp:revision>39</cp:revision>
  <dcterms:created xsi:type="dcterms:W3CDTF">2019-09-07T12:58:00Z</dcterms:created>
  <dcterms:modified xsi:type="dcterms:W3CDTF">2019-11-28T06:37:17Z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1049-11.2.0.9052</vt:lpwstr>
  </property>
</Properties>
</file>