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ffuX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14T08:50:39.804" idx="2">
    <p:pos x="5749" y="-58"/>
    <p:text>  -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84EE-6CEC-4183-94E9-CADFF6361F42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E5C0-8582-4EA4-9521-C3E951675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78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  К   ЮБИЛЕЮ  ДЕТСКОГО  САДА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643966" cy="48622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43240" y="6286520"/>
            <a:ext cx="264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группа поздравляет!!!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8572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ПАСПОРТ    ПРОЕКТА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000108"/>
            <a:ext cx="81533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Актуальность   -   в феврале 2016 года детскому саду исполняется 30 лет.</a:t>
            </a:r>
          </a:p>
          <a:p>
            <a:r>
              <a:rPr lang="ru-RU" dirty="0" smtClean="0"/>
              <a:t>Вид  проекта   -   творческо-ориентированный.</a:t>
            </a:r>
          </a:p>
          <a:p>
            <a:r>
              <a:rPr lang="ru-RU" dirty="0" smtClean="0"/>
              <a:t>Тип  проекта   -    коллективный, краткосрочный(1 неделя).</a:t>
            </a:r>
          </a:p>
          <a:p>
            <a:r>
              <a:rPr lang="ru-RU" dirty="0" smtClean="0"/>
              <a:t>Участники  проекта   -  дети, родители, воспитатели 2 младшей группы.</a:t>
            </a:r>
          </a:p>
          <a:p>
            <a:endParaRPr lang="ru-RU" dirty="0"/>
          </a:p>
          <a:p>
            <a:r>
              <a:rPr lang="ru-RU" dirty="0" smtClean="0"/>
              <a:t>ЦЕЛЬ  ПРОЕКТА   -   сформировать и систематизировать</a:t>
            </a:r>
          </a:p>
          <a:p>
            <a:r>
              <a:rPr lang="ru-RU" dirty="0" smtClean="0"/>
              <a:t> представления детей о детском саде, его бывших воспитанниках.</a:t>
            </a:r>
          </a:p>
          <a:p>
            <a:r>
              <a:rPr lang="ru-RU" dirty="0" smtClean="0"/>
              <a:t>Укреплять связи ДОУ с семьями воспитанников.</a:t>
            </a:r>
          </a:p>
          <a:p>
            <a:endParaRPr lang="ru-RU" dirty="0"/>
          </a:p>
          <a:p>
            <a:r>
              <a:rPr lang="ru-RU" dirty="0" smtClean="0"/>
              <a:t>ЗАДАЧИ  ПРОЕКТА: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Содействовать возникновению у дошкольников чувства радости</a:t>
            </a:r>
          </a:p>
          <a:p>
            <a:pPr marL="342900" indent="-342900"/>
            <a:r>
              <a:rPr lang="ru-RU" dirty="0" smtClean="0"/>
              <a:t>от посещения детского сада.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Воспитывать любовь к детскому саду, сотрудникам, гордость за детский сад, </a:t>
            </a:r>
          </a:p>
          <a:p>
            <a:pPr marL="342900" indent="-342900"/>
            <a:r>
              <a:rPr lang="ru-RU" dirty="0"/>
              <a:t>б</a:t>
            </a:r>
            <a:r>
              <a:rPr lang="ru-RU" dirty="0" smtClean="0"/>
              <a:t>ережное отношение к ценностям детского сада.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Поддерживать стремление детей получать информацию</a:t>
            </a:r>
          </a:p>
          <a:p>
            <a:pPr marL="342900" indent="-342900"/>
            <a:r>
              <a:rPr lang="ru-RU" dirty="0" smtClean="0"/>
              <a:t> о жизни детского сада из разных источников.</a:t>
            </a:r>
          </a:p>
          <a:p>
            <a:pPr marL="342900" indent="-342900"/>
            <a:r>
              <a:rPr lang="ru-RU" dirty="0" smtClean="0"/>
              <a:t>4.    Продолжать знакомить с помещениями детского сада.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665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 </a:t>
            </a:r>
            <a:r>
              <a:rPr lang="ru-RU" dirty="0" smtClean="0"/>
              <a:t>этап  -  познавательный «Что мы знаем про наш детский сад?»</a:t>
            </a:r>
          </a:p>
          <a:p>
            <a:r>
              <a:rPr lang="ru-RU" dirty="0" smtClean="0"/>
              <a:t>             -    формирование целостной картины мира, расширение кругозора. </a:t>
            </a:r>
            <a:endParaRPr lang="ru-RU" dirty="0"/>
          </a:p>
        </p:txBody>
      </p:sp>
      <p:pic>
        <p:nvPicPr>
          <p:cNvPr id="34" name="Рисунок 33" descr="DSC07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214422"/>
            <a:ext cx="2674924" cy="15046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6" name="Рисунок 35" descr="DSC07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230" y="4763980"/>
            <a:ext cx="2706736" cy="15225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7" name="Рисунок 36" descr="DSC07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3415" y="3000372"/>
            <a:ext cx="2667018" cy="15001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8" name="Рисунок 37" descr="DSC07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736"/>
            <a:ext cx="5500726" cy="4071966"/>
          </a:xfrm>
          <a:prstGeom prst="rect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14285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«Наши выпускники»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71480"/>
            <a:ext cx="819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Рассматривание фотографий, рисунков, работ детей- выпускников  нашей группы</a:t>
            </a:r>
          </a:p>
        </p:txBody>
      </p:sp>
      <p:pic>
        <p:nvPicPr>
          <p:cNvPr id="5" name="Рисунок 4" descr="DSC07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000528" cy="22502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DSC07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857628"/>
            <a:ext cx="5143536" cy="28932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DSC07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214422"/>
            <a:ext cx="4000528" cy="22502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Экскурсия по детскому саду 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681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  расширять знания детей о профессиях работников детского сада</a:t>
            </a:r>
            <a:endParaRPr lang="ru-RU" dirty="0"/>
          </a:p>
        </p:txBody>
      </p:sp>
      <p:pic>
        <p:nvPicPr>
          <p:cNvPr id="7" name="Рисунок 6" descr="DSC07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318030" cy="24288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DSC07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4302123" cy="24199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DSC07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839750"/>
            <a:ext cx="4357718" cy="245121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DSC077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857628"/>
            <a:ext cx="4191030" cy="23574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84126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   </a:t>
            </a:r>
            <a:r>
              <a:rPr lang="ru-RU" dirty="0" smtClean="0"/>
              <a:t>этап   -  продуктивный</a:t>
            </a:r>
          </a:p>
          <a:p>
            <a:r>
              <a:rPr lang="ru-RU" dirty="0" smtClean="0"/>
              <a:t>Ручной  труд   -   изготовление открытки к юбилею детского сада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«С ДНЕМ РОЖДЕНИЯ,  ДЕТСКИЙ САД!»</a:t>
            </a:r>
          </a:p>
          <a:p>
            <a:r>
              <a:rPr lang="ru-RU" dirty="0" smtClean="0"/>
              <a:t>      -   развитие продуктивной деятельности, детского творчества.</a:t>
            </a:r>
          </a:p>
          <a:p>
            <a:r>
              <a:rPr lang="ru-RU" dirty="0" smtClean="0"/>
              <a:t>Сюжетно-ролевые игры  «Детский сад»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«На работу в детский сад»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«Праздник в детском саду»</a:t>
            </a:r>
          </a:p>
          <a:p>
            <a:r>
              <a:rPr lang="ru-RU" dirty="0" smtClean="0"/>
              <a:t>      -   продолжать развивать игровую деятельность, учить выбирать тему для игры, </a:t>
            </a:r>
          </a:p>
          <a:p>
            <a:r>
              <a:rPr lang="ru-RU" dirty="0" smtClean="0"/>
              <a:t>развивать сюжет на основе ранее полученных знаний.</a:t>
            </a:r>
          </a:p>
          <a:p>
            <a:r>
              <a:rPr lang="ru-RU" dirty="0" smtClean="0"/>
              <a:t>Разучивание  стихов  к  празднику.</a:t>
            </a:r>
            <a:endParaRPr lang="ru-RU" dirty="0"/>
          </a:p>
        </p:txBody>
      </p:sp>
      <p:pic>
        <p:nvPicPr>
          <p:cNvPr id="3" name="Рисунок 2" descr="DSC07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876"/>
            <a:ext cx="4230685" cy="23797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 descr="DSC07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876"/>
            <a:ext cx="4214810" cy="23708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2860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 этап   -    </a:t>
            </a:r>
            <a:r>
              <a:rPr lang="en-US" dirty="0" smtClean="0"/>
              <a:t>  </a:t>
            </a:r>
            <a:r>
              <a:rPr lang="ru-RU" dirty="0" smtClean="0"/>
              <a:t> презентация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857232"/>
            <a:ext cx="855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 семейных  работ, поделок к юбилею детского сада.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428736"/>
            <a:ext cx="355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МОЙ ЛЮБИМЫЙ ДЕТСКИЙ САД»</a:t>
            </a:r>
            <a:endParaRPr lang="ru-RU" dirty="0"/>
          </a:p>
        </p:txBody>
      </p:sp>
      <p:pic>
        <p:nvPicPr>
          <p:cNvPr id="6" name="Рисунок 5" descr="DSC07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214818"/>
            <a:ext cx="1366238" cy="242886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DSC07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256"/>
            <a:ext cx="3571868" cy="200917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 descr="DSC07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714488"/>
            <a:ext cx="3571900" cy="20091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DSC07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857364"/>
            <a:ext cx="1392035" cy="221457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 descr="IMG_20160216_140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785926"/>
            <a:ext cx="3429006" cy="45720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4286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ПОДАРКИ</a:t>
            </a:r>
            <a:endParaRPr lang="ru-RU" dirty="0"/>
          </a:p>
        </p:txBody>
      </p:sp>
      <p:pic>
        <p:nvPicPr>
          <p:cNvPr id="3" name="Рисунок 2" descr="DSC07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5898" y="2390420"/>
            <a:ext cx="4722844" cy="26566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P102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000240"/>
            <a:ext cx="5000628" cy="37504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28662" y="857232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Саватеева Алина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1571612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Кривошеенко</a:t>
            </a:r>
            <a:r>
              <a:rPr lang="ru-RU" dirty="0" smtClean="0"/>
              <a:t> Олег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445032" cy="25003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DSC07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781" y="4143380"/>
            <a:ext cx="4318029" cy="24288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IMG_20160216_141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00100" y="3643314"/>
            <a:ext cx="2571768" cy="34290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IMG_20160216_141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12028" y="288708"/>
            <a:ext cx="2553891" cy="34051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28728" y="285728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Спиридонова Аня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357166"/>
            <a:ext cx="18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Мархасина</a:t>
            </a:r>
            <a:r>
              <a:rPr lang="ru-RU" dirty="0" smtClean="0"/>
              <a:t> Даша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3714752"/>
            <a:ext cx="182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Убоженко</a:t>
            </a:r>
            <a:r>
              <a:rPr lang="ru-RU" dirty="0" smtClean="0"/>
              <a:t> Гриша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378619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Белич</a:t>
            </a:r>
            <a:r>
              <a:rPr lang="ru-RU" dirty="0" smtClean="0"/>
              <a:t> Соня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ToffuX</dc:creator>
  <cp:lastModifiedBy>ToffuX</cp:lastModifiedBy>
  <cp:revision>15</cp:revision>
  <dcterms:created xsi:type="dcterms:W3CDTF">2016-02-14T04:27:55Z</dcterms:created>
  <dcterms:modified xsi:type="dcterms:W3CDTF">2016-02-21T06:47:43Z</dcterms:modified>
</cp:coreProperties>
</file>