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2" r:id="rId3"/>
    <p:sldId id="257" r:id="rId4"/>
    <p:sldId id="259" r:id="rId5"/>
    <p:sldId id="260" r:id="rId6"/>
    <p:sldId id="264" r:id="rId7"/>
    <p:sldId id="261" r:id="rId8"/>
    <p:sldId id="265" r:id="rId9"/>
    <p:sldId id="258" r:id="rId10"/>
    <p:sldId id="263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05F2C04-C923-438B-8C0F-E0CD2BADF298}">
      <wppc:fontMiss xmlns:wppc="http://www.wps.cn/officeDocument/PresentationCustomData" type="true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5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handoutMaster" Target="handoutMasters/handoutMaster1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85ADB-1465-4FCF-8D1B-E067E37D3CEE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A9B2AF-2D09-4280-84D1-4F6D53786F2B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652B2-8C6E-419B-8E93-813F678ADC08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6DC3D-C717-495C-B489-C044A339A551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26DBE-8442-4CEA-A707-67DDC3B8B47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DE5E6-9D6E-49B2-8A0D-065E29576D8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26DBE-8442-4CEA-A707-67DDC3B8B47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DE5E6-9D6E-49B2-8A0D-065E29576D8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26DBE-8442-4CEA-A707-67DDC3B8B47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DE5E6-9D6E-49B2-8A0D-065E29576D8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26DBE-8442-4CEA-A707-67DDC3B8B47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DE5E6-9D6E-49B2-8A0D-065E29576D8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26DBE-8442-4CEA-A707-67DDC3B8B47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DE5E6-9D6E-49B2-8A0D-065E29576D8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26DBE-8442-4CEA-A707-67DDC3B8B47C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DE5E6-9D6E-49B2-8A0D-065E29576D8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26DBE-8442-4CEA-A707-67DDC3B8B47C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DE5E6-9D6E-49B2-8A0D-065E29576D8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26DBE-8442-4CEA-A707-67DDC3B8B47C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DE5E6-9D6E-49B2-8A0D-065E29576D8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26DBE-8442-4CEA-A707-67DDC3B8B47C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DE5E6-9D6E-49B2-8A0D-065E29576D8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26DBE-8442-4CEA-A707-67DDC3B8B47C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DE5E6-9D6E-49B2-8A0D-065E29576D8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26DBE-8442-4CEA-A707-67DDC3B8B47C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DE5E6-9D6E-49B2-8A0D-065E29576D8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26DBE-8442-4CEA-A707-67DDC3B8B47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DE5E6-9D6E-49B2-8A0D-065E29576D84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3.jpeg"/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5.jpeg"/><Relationship Id="rId1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9.jpeg"/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9663" y="354722"/>
            <a:ext cx="71035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charset="0"/>
                <a:ea typeface="Constantia" panose="02030602050306030303" charset="0"/>
              </a:rPr>
              <a:t>ОДУВАНЧИКИ</a:t>
            </a:r>
            <a:endParaRPr lang="ru-RU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charset="0"/>
              <a:ea typeface="Constantia" panose="02030602050306030303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47664" y="1772816"/>
            <a:ext cx="6204181" cy="4653136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6086529"/>
            <a:ext cx="4628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Желаем творческих  успехов!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53744" y="6457890"/>
            <a:ext cx="4514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Воспитатели группы «Пчелки»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71600" y="404664"/>
            <a:ext cx="7164288" cy="5373216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76672"/>
            <a:ext cx="34563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 smtClean="0">
              <a:solidFill>
                <a:srgbClr val="FF0000"/>
              </a:solidFill>
            </a:endParaRPr>
          </a:p>
          <a:p>
            <a:endParaRPr lang="ru-RU" sz="2000" b="1" dirty="0">
              <a:solidFill>
                <a:srgbClr val="FF0000"/>
              </a:solidFill>
            </a:endParaRPr>
          </a:p>
          <a:p>
            <a:endParaRPr lang="ru-RU" sz="2000" b="1" dirty="0" smtClean="0">
              <a:solidFill>
                <a:srgbClr val="FF0000"/>
              </a:solidFill>
            </a:endParaRPr>
          </a:p>
          <a:p>
            <a:r>
              <a:rPr lang="ru-RU" sz="2000" b="1" dirty="0" smtClean="0">
                <a:solidFill>
                  <a:srgbClr val="FF0000"/>
                </a:solidFill>
              </a:rPr>
              <a:t>1.Для </a:t>
            </a:r>
            <a:r>
              <a:rPr lang="ru-RU" sz="2000" b="1" dirty="0" smtClean="0">
                <a:solidFill>
                  <a:srgbClr val="FF0000"/>
                </a:solidFill>
              </a:rPr>
              <a:t>того</a:t>
            </a:r>
            <a:r>
              <a:rPr lang="ru-RU" sz="2000" b="1" dirty="0" smtClean="0">
                <a:solidFill>
                  <a:srgbClr val="FF0000"/>
                </a:solidFill>
              </a:rPr>
              <a:t>, чтобы </a:t>
            </a:r>
            <a:r>
              <a:rPr lang="ru-RU" sz="2000" b="1" dirty="0" smtClean="0">
                <a:solidFill>
                  <a:srgbClr val="FF0000"/>
                </a:solidFill>
              </a:rPr>
              <a:t>нарисовать такую картину</a:t>
            </a:r>
            <a:r>
              <a:rPr lang="ru-RU" sz="2000" b="1" dirty="0" smtClean="0">
                <a:solidFill>
                  <a:srgbClr val="FF0000"/>
                </a:solidFill>
              </a:rPr>
              <a:t>,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нам потребуются: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- втулка от туалетной бумаги;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r>
              <a:rPr lang="ru-RU" sz="2000" b="1" dirty="0" smtClean="0">
                <a:solidFill>
                  <a:srgbClr val="FF0000"/>
                </a:solidFill>
              </a:rPr>
              <a:t> - белая гуашь;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- цветной картон (желательно темного цвета);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- ватные палочки;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- ножницы;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- стаканчик  с водой.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endParaRPr lang="ru-RU" sz="2000" b="1" dirty="0">
              <a:solidFill>
                <a:srgbClr val="FF0000"/>
              </a:solidFill>
            </a:endParaRPr>
          </a:p>
          <a:p>
            <a:endParaRPr lang="ru-RU" sz="2000" b="1" dirty="0" smtClean="0">
              <a:solidFill>
                <a:srgbClr val="FF0000"/>
              </a:solidFill>
            </a:endParaRPr>
          </a:p>
          <a:p>
            <a:endParaRPr lang="ru-RU" sz="2000" b="1" dirty="0" smtClean="0">
              <a:solidFill>
                <a:srgbClr val="FF0000"/>
              </a:solidFill>
            </a:endParaRPr>
          </a:p>
          <a:p>
            <a:r>
              <a:rPr lang="ru-RU" sz="2000" b="1" dirty="0" smtClean="0">
                <a:solidFill>
                  <a:srgbClr val="FF0000"/>
                </a:solidFill>
              </a:rPr>
              <a:t>  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79191" y="1340768"/>
            <a:ext cx="5032761" cy="3774571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88640"/>
            <a:ext cx="6984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2</a:t>
            </a:r>
            <a:r>
              <a:rPr lang="ru-RU" sz="2400" b="1" dirty="0" smtClean="0">
                <a:solidFill>
                  <a:srgbClr val="FF0000"/>
                </a:solidFill>
              </a:rPr>
              <a:t>.  </a:t>
            </a:r>
            <a:r>
              <a:rPr lang="ru-RU" sz="2400" b="1" dirty="0" smtClean="0">
                <a:solidFill>
                  <a:srgbClr val="FF0000"/>
                </a:solidFill>
              </a:rPr>
              <a:t>Втулку до середины разрезаем на тонкие полоски, отгибаем их в стороны.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0056" y="1196753"/>
            <a:ext cx="4227928" cy="3170946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008" y="3429000"/>
            <a:ext cx="4248471" cy="3186353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21496"/>
            <a:ext cx="90364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2</a:t>
            </a:r>
            <a:r>
              <a:rPr lang="ru-RU" sz="2000" b="1" dirty="0" smtClean="0">
                <a:solidFill>
                  <a:srgbClr val="FF0000"/>
                </a:solidFill>
              </a:rPr>
              <a:t>. Гуашь разводим с водой  </a:t>
            </a:r>
            <a:r>
              <a:rPr lang="ru-RU" sz="2000" b="1" dirty="0" smtClean="0">
                <a:solidFill>
                  <a:srgbClr val="FF0000"/>
                </a:solidFill>
              </a:rPr>
              <a:t>до </a:t>
            </a:r>
            <a:r>
              <a:rPr lang="ru-RU" sz="2000" b="1" dirty="0" smtClean="0">
                <a:solidFill>
                  <a:srgbClr val="FF0000"/>
                </a:solidFill>
              </a:rPr>
              <a:t>однородной консистенции и выливаем в </a:t>
            </a:r>
            <a:r>
              <a:rPr lang="ru-RU" sz="2000" b="1" dirty="0" smtClean="0">
                <a:solidFill>
                  <a:srgbClr val="FF0000"/>
                </a:solidFill>
              </a:rPr>
              <a:t>плоскую тарелочку</a:t>
            </a:r>
            <a:r>
              <a:rPr lang="ru-RU" sz="2000" b="1" dirty="0" smtClean="0">
                <a:solidFill>
                  <a:srgbClr val="FF0000"/>
                </a:solidFill>
              </a:rPr>
              <a:t>, можно вылить на  картон.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r>
              <a:rPr lang="ru-RU" sz="2000" b="1" dirty="0" smtClean="0">
                <a:solidFill>
                  <a:srgbClr val="FF0000"/>
                </a:solidFill>
              </a:rPr>
              <a:t>                                                                             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endParaRPr lang="ru-RU" sz="2000" b="1" dirty="0" smtClean="0">
              <a:solidFill>
                <a:srgbClr val="FF0000"/>
              </a:solidFill>
            </a:endParaRPr>
          </a:p>
          <a:p>
            <a:endParaRPr lang="ru-RU" sz="2000" b="1" dirty="0" smtClean="0">
              <a:solidFill>
                <a:srgbClr val="FF0000"/>
              </a:solidFill>
            </a:endParaRPr>
          </a:p>
          <a:p>
            <a:endParaRPr lang="ru-RU" sz="2000" b="1" dirty="0">
              <a:solidFill>
                <a:srgbClr val="FF0000"/>
              </a:solidFill>
            </a:endParaRPr>
          </a:p>
          <a:p>
            <a:endParaRPr lang="ru-RU" sz="2000" b="1" dirty="0" smtClean="0">
              <a:solidFill>
                <a:srgbClr val="FF0000"/>
              </a:solidFill>
            </a:endParaRPr>
          </a:p>
          <a:p>
            <a:r>
              <a:rPr lang="ru-RU" sz="2000" b="1" dirty="0" smtClean="0">
                <a:solidFill>
                  <a:srgbClr val="FF0000"/>
                </a:solidFill>
              </a:rPr>
              <a:t>  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endParaRPr lang="ru-RU" sz="2000" b="1" dirty="0">
              <a:solidFill>
                <a:srgbClr val="FF0000"/>
              </a:solidFill>
            </a:endParaRPr>
          </a:p>
          <a:p>
            <a:endParaRPr lang="ru-RU" sz="2000" b="1" dirty="0" smtClean="0">
              <a:solidFill>
                <a:srgbClr val="FF0000"/>
              </a:solidFill>
            </a:endParaRPr>
          </a:p>
          <a:p>
            <a:endParaRPr lang="ru-RU" sz="2000" b="1" dirty="0">
              <a:solidFill>
                <a:srgbClr val="FF0000"/>
              </a:solidFill>
            </a:endParaRPr>
          </a:p>
          <a:p>
            <a:endParaRPr lang="ru-RU" sz="2000" b="1" dirty="0" smtClean="0">
              <a:solidFill>
                <a:srgbClr val="FF0000"/>
              </a:solidFill>
            </a:endParaRPr>
          </a:p>
          <a:p>
            <a:endParaRPr lang="ru-RU" sz="2000" b="1" dirty="0" smtClean="0">
              <a:solidFill>
                <a:srgbClr val="FF0000"/>
              </a:solidFill>
            </a:endParaRPr>
          </a:p>
          <a:p>
            <a:r>
              <a:rPr lang="ru-RU" sz="2000" b="1" dirty="0" smtClean="0">
                <a:solidFill>
                  <a:srgbClr val="FF0000"/>
                </a:solidFill>
              </a:rPr>
              <a:t>3. </a:t>
            </a:r>
            <a:r>
              <a:rPr lang="ru-RU" sz="2000" b="1" dirty="0" smtClean="0">
                <a:solidFill>
                  <a:srgbClr val="FF0000"/>
                </a:solidFill>
              </a:rPr>
              <a:t>Обмакиваем втулку разрезанной </a:t>
            </a:r>
            <a:r>
              <a:rPr lang="ru-RU" sz="2000" b="1" dirty="0" smtClean="0">
                <a:solidFill>
                  <a:srgbClr val="FF0000"/>
                </a:solidFill>
              </a:rPr>
              <a:t>                                     стороной </a:t>
            </a:r>
            <a:r>
              <a:rPr lang="ru-RU" sz="2000" b="1" dirty="0" smtClean="0">
                <a:solidFill>
                  <a:srgbClr val="FF0000"/>
                </a:solidFill>
              </a:rPr>
              <a:t>в гуашь и делаем отпечатки на 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r>
              <a:rPr lang="ru-RU" sz="2000" b="1" dirty="0">
                <a:solidFill>
                  <a:srgbClr val="FF0000"/>
                </a:solidFill>
              </a:rPr>
              <a:t>п</a:t>
            </a:r>
            <a:r>
              <a:rPr lang="ru-RU" sz="2000" b="1" dirty="0" smtClean="0">
                <a:solidFill>
                  <a:srgbClr val="FF0000"/>
                </a:solidFill>
              </a:rPr>
              <a:t>одготовленном картоне темного цвета</a:t>
            </a:r>
            <a:r>
              <a:rPr lang="ru-RU" sz="2000" b="1" dirty="0" smtClean="0">
                <a:solidFill>
                  <a:srgbClr val="FF0000"/>
                </a:solidFill>
              </a:rPr>
              <a:t>.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Сколько сделаете отпечатков – 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r>
              <a:rPr lang="ru-RU" sz="2000" b="1" dirty="0">
                <a:solidFill>
                  <a:srgbClr val="FF0000"/>
                </a:solidFill>
              </a:rPr>
              <a:t>с</a:t>
            </a:r>
            <a:r>
              <a:rPr lang="ru-RU" sz="2000" b="1" dirty="0" smtClean="0">
                <a:solidFill>
                  <a:srgbClr val="FF0000"/>
                </a:solidFill>
              </a:rPr>
              <a:t>только одуванчиков у вас получится.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9552" y="1196752"/>
            <a:ext cx="3672408" cy="2754306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3128" y="3645024"/>
            <a:ext cx="3933259" cy="2949945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78649" y="229432"/>
            <a:ext cx="3461491" cy="2596119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3719" y="3284984"/>
            <a:ext cx="4187957" cy="3140968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229433"/>
            <a:ext cx="3474640" cy="2605980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284" y="-175176"/>
            <a:ext cx="7992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 smtClean="0">
              <a:solidFill>
                <a:srgbClr val="FF0000"/>
              </a:solidFill>
            </a:endParaRPr>
          </a:p>
          <a:p>
            <a:r>
              <a:rPr lang="ru-RU" sz="2000" b="1" dirty="0" smtClean="0">
                <a:solidFill>
                  <a:srgbClr val="FF0000"/>
                </a:solidFill>
              </a:rPr>
              <a:t>4</a:t>
            </a:r>
            <a:r>
              <a:rPr lang="ru-RU" sz="2000" b="1" dirty="0" smtClean="0">
                <a:solidFill>
                  <a:srgbClr val="FF0000"/>
                </a:solidFill>
              </a:rPr>
              <a:t>. Берем крышечку от гуаши, обмакиваем ее в гуашь и печатаем </a:t>
            </a:r>
            <a:r>
              <a:rPr lang="ru-RU" sz="2000" b="1" dirty="0" smtClean="0">
                <a:solidFill>
                  <a:srgbClr val="FF0000"/>
                </a:solidFill>
              </a:rPr>
              <a:t>серединки у </a:t>
            </a:r>
            <a:r>
              <a:rPr lang="ru-RU" sz="2000" b="1" dirty="0" smtClean="0">
                <a:solidFill>
                  <a:srgbClr val="FF0000"/>
                </a:solidFill>
              </a:rPr>
              <a:t>одуванчиков.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99592" y="1026886"/>
            <a:ext cx="3395869" cy="2546902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3882108"/>
            <a:ext cx="3395869" cy="2546902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5579" y="1005399"/>
            <a:ext cx="3424519" cy="2568389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5579" y="3882108"/>
            <a:ext cx="3450184" cy="2587638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60647"/>
            <a:ext cx="7968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5. Кисточкой рисуем серединку одуванчиков и стебельки.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flipH="1">
            <a:off x="179512" y="1043870"/>
            <a:ext cx="4016626" cy="3012469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8024" y="3465004"/>
            <a:ext cx="4139952" cy="3104964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88640"/>
            <a:ext cx="86044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6</a:t>
            </a:r>
            <a:r>
              <a:rPr lang="ru-RU" sz="2000" b="1" dirty="0" smtClean="0">
                <a:solidFill>
                  <a:srgbClr val="FF0000"/>
                </a:solidFill>
              </a:rPr>
              <a:t>. Несколько ватных палочек собираем в пучок, обмакиваем в гуашь и придаем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r>
              <a:rPr lang="ru-RU" sz="2000" b="1" dirty="0">
                <a:solidFill>
                  <a:srgbClr val="FF0000"/>
                </a:solidFill>
              </a:rPr>
              <a:t>о</a:t>
            </a:r>
            <a:r>
              <a:rPr lang="ru-RU" sz="2000" b="1" dirty="0" smtClean="0">
                <a:solidFill>
                  <a:srgbClr val="FF0000"/>
                </a:solidFill>
              </a:rPr>
              <a:t>бъем одуванчикам. С помощью ватных палочек рисуем «</a:t>
            </a:r>
            <a:r>
              <a:rPr lang="ru-RU" sz="2000" b="1" dirty="0" err="1" smtClean="0">
                <a:solidFill>
                  <a:srgbClr val="FF0000"/>
                </a:solidFill>
              </a:rPr>
              <a:t>парашютики</a:t>
            </a:r>
            <a:r>
              <a:rPr lang="ru-RU" sz="2000" b="1" dirty="0" smtClean="0">
                <a:solidFill>
                  <a:srgbClr val="FF0000"/>
                </a:solidFill>
              </a:rPr>
              <a:t>», 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r>
              <a:rPr lang="ru-RU" sz="2000" b="1" dirty="0">
                <a:solidFill>
                  <a:srgbClr val="FF0000"/>
                </a:solidFill>
              </a:rPr>
              <a:t>р</a:t>
            </a:r>
            <a:r>
              <a:rPr lang="ru-RU" sz="2000" b="1" dirty="0" smtClean="0">
                <a:solidFill>
                  <a:srgbClr val="FF0000"/>
                </a:solidFill>
              </a:rPr>
              <a:t>азлетающиеся в разные стороны от дуновения ветра.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1560" y="1548083"/>
            <a:ext cx="3131839" cy="2348879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3037" y="1570137"/>
            <a:ext cx="3102434" cy="2326825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4361" y="4100694"/>
            <a:ext cx="3294083" cy="2470562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599" y="4113603"/>
            <a:ext cx="3276871" cy="2457653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60648"/>
            <a:ext cx="8136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7</a:t>
            </a:r>
            <a:r>
              <a:rPr lang="ru-RU" sz="2000" b="1" dirty="0" smtClean="0">
                <a:solidFill>
                  <a:srgbClr val="FF0000"/>
                </a:solidFill>
              </a:rPr>
              <a:t>. В заключении, берем кусочек синтепона, обмакиваем в гуашь и придаем 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r>
              <a:rPr lang="ru-RU" sz="2000" b="1" dirty="0">
                <a:solidFill>
                  <a:srgbClr val="FF0000"/>
                </a:solidFill>
              </a:rPr>
              <a:t>в</a:t>
            </a:r>
            <a:r>
              <a:rPr lang="ru-RU" sz="2000" b="1" dirty="0" smtClean="0">
                <a:solidFill>
                  <a:srgbClr val="FF0000"/>
                </a:solidFill>
              </a:rPr>
              <a:t>оздушность «</a:t>
            </a:r>
            <a:r>
              <a:rPr lang="ru-RU" sz="2000" b="1" dirty="0" err="1" smtClean="0">
                <a:solidFill>
                  <a:srgbClr val="FF0000"/>
                </a:solidFill>
              </a:rPr>
              <a:t>парашютикам</a:t>
            </a:r>
            <a:r>
              <a:rPr lang="ru-RU" sz="2000" b="1" dirty="0" smtClean="0">
                <a:solidFill>
                  <a:srgbClr val="FF0000"/>
                </a:solidFill>
              </a:rPr>
              <a:t>».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15616" y="1484784"/>
            <a:ext cx="6588224" cy="4941168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1172</Words>
  <Application>WPS Presentation</Application>
  <PresentationFormat>Экран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2" baseType="lpstr">
      <vt:lpstr>Arial</vt:lpstr>
      <vt:lpstr>SimSun</vt:lpstr>
      <vt:lpstr>Wingdings</vt:lpstr>
      <vt:lpstr>Batang</vt:lpstr>
      <vt:lpstr>Constantia</vt:lpstr>
      <vt:lpstr>Microsoft YaHei</vt:lpstr>
      <vt:lpstr/>
      <vt:lpstr>Arial Unicode MS</vt:lpstr>
      <vt:lpstr>Calibri</vt:lpstr>
      <vt:lpstr>Batang</vt:lpstr>
      <vt:lpstr>Segoe Print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</dc:creator>
  <cp:lastModifiedBy>Вадим и Света</cp:lastModifiedBy>
  <cp:revision>17</cp:revision>
  <dcterms:created xsi:type="dcterms:W3CDTF">2020-04-27T05:16:00Z</dcterms:created>
  <dcterms:modified xsi:type="dcterms:W3CDTF">2020-04-28T03:28:46Z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1049-11.2.0.9281</vt:lpwstr>
  </property>
</Properties>
</file>