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4AAE-29BC-435F-8CDB-A2F4F4E30447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88A8-D974-4941-8AFB-825BFAD7A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993B-005B-4360-96B7-1E4ADA8006B6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0644-0F53-41A4-B9C4-F9C396C2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4FAD-232E-45BB-8420-82675F8E7A7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0834-4EA3-4F67-B596-814375BA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061-77F0-43C7-9EA6-C60441220246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5443-9D9F-4CDD-B628-37D308F9F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0637-BDD0-4CD8-8FA6-9210A2F09DA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6D5E-1375-48A6-98A9-32051F60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5E0D-0486-49E4-96B1-419A36D9A3A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B8A2-22EA-432C-A96A-EE25275E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41B2-CB66-4188-9760-384DF6A2C42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79A0-CD13-4105-B24E-F63627962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EE8F-4A96-4E82-A761-2B3CB7AA33C7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5EAC-D95B-451F-80E0-EFD23B159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BC58-6391-4AFE-B9E0-72BF7BDD583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49A7-AC44-4985-B52B-0C5835FE5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88F6-E932-4307-B55B-517ED0FE3D3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ED54-4FCA-4935-9B81-E08730FE0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4247-D3B7-4F0C-9C92-F2B2F7CCCF4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8C2D-6AA7-4E50-B453-F7A93696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A1470-F480-41AB-A8E5-6023122CA84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7DA64-A0AB-4EF6-95A1-71E2E3FE8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571625" y="428625"/>
            <a:ext cx="613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День Защитника Отечества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14338" name="Рисунок 2" descr="DSC073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8509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28750" y="6286500"/>
            <a:ext cx="1982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</a:t>
            </a:r>
            <a:r>
              <a:rPr lang="ru-RU" sz="3200">
                <a:latin typeface="Calibri" pitchFamily="34" charset="0"/>
              </a:rPr>
              <a:t>Я и папа</a:t>
            </a:r>
            <a:r>
              <a:rPr lang="ru-RU">
                <a:latin typeface="Calibri" pitchFamily="34" charset="0"/>
              </a:rPr>
              <a:t>»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DSC072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28750" y="5643563"/>
            <a:ext cx="551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Соревнование «Кто сильнее?»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DSC072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000250" y="6143625"/>
            <a:ext cx="550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Оформление стенда « Мой папа солдат</a:t>
            </a:r>
            <a:r>
              <a:rPr lang="ru-RU"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DSC07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43125" y="5786438"/>
            <a:ext cx="3346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Подарки папам.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</vt:vector>
  </TitlesOfParts>
  <Company>SAD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DefaultUser</dc:creator>
  <cp:lastModifiedBy>Педкабинет</cp:lastModifiedBy>
  <cp:revision>4</cp:revision>
  <dcterms:created xsi:type="dcterms:W3CDTF">2015-03-05T07:18:18Z</dcterms:created>
  <dcterms:modified xsi:type="dcterms:W3CDTF">2015-03-23T07:43:05Z</dcterms:modified>
</cp:coreProperties>
</file>