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73" r:id="rId5"/>
    <p:sldId id="270" r:id="rId6"/>
    <p:sldId id="266" r:id="rId7"/>
    <p:sldId id="268" r:id="rId8"/>
    <p:sldId id="267" r:id="rId9"/>
    <p:sldId id="261" r:id="rId10"/>
    <p:sldId id="271" r:id="rId11"/>
    <p:sldId id="27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0C0E0"/>
    <a:srgbClr val="F2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0">
              <a:srgbClr val="20C0E0">
                <a:alpha val="97647"/>
                <a:lumMod val="46000"/>
                <a:lumOff val="54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4146-8F98-4AF0-AC0B-BFE9F9E1C88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9E46-2463-4C9D-8EF5-BDD16F30EB3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5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2087724" y="5956832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kern="0" dirty="0" smtClean="0">
                <a:solidFill>
                  <a:srgbClr val="002060"/>
                </a:solidFill>
              </a:rPr>
              <a:t>Февраль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2024г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Приготовили воспитатели </a:t>
            </a:r>
            <a:r>
              <a:rPr lang="ru-RU" sz="1600" b="1" kern="0" dirty="0">
                <a:solidFill>
                  <a:srgbClr val="002060"/>
                </a:solidFill>
              </a:rPr>
              <a:t>3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группы «</a:t>
            </a:r>
            <a:r>
              <a:rPr lang="ru-RU" sz="1600" b="1" kern="0" dirty="0" smtClean="0">
                <a:solidFill>
                  <a:srgbClr val="002060"/>
                </a:solidFill>
              </a:rPr>
              <a:t>Незабудки»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Баландина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Т.И., Глазунова Н.В.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6632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МУНИЦИПАЛЬНОЕ БЮДЖЕТНОЕ ДОШКОЛЬНОЕ ОБРАЗОВАТЕЛЬНОЕ УЧРЕЖДЕНИЕ 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«ЦЕНТР РАЗВИТИЯ РЕБЕНКА - ДЕТСКИЙ САД №28 «ОГОНЁК»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633010 Россия, Новосибирская область, г. Бердск ул. Ленина 3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55296"/>
            <a:ext cx="8964488" cy="484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/>
                <a:cs typeface="Times New Roman" panose="02020603050405020304"/>
              </a:rPr>
              <a:t>Приобщение  детей</a:t>
            </a:r>
            <a:endParaRPr lang="ru-RU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/>
                <a:cs typeface="Times New Roman" panose="02020603050405020304"/>
              </a:rPr>
              <a:t> раннего дошкольного возраста к истокам русской народной культуры посредством фольклора через повышение компетенции родителей</a:t>
            </a:r>
            <a:endParaRPr lang="ru-RU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89" y="230473"/>
            <a:ext cx="8585183" cy="6438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712396" y="5373216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Объект упаковщика для оболочки" showAsIcon="1" r:id="rId1" imgW="1733550" imgH="504825" progId="Package">
                  <p:embed/>
                </p:oleObj>
              </mc:Choice>
              <mc:Fallback>
                <p:oleObj name="Объект упаковщика для оболочки" showAsIcon="1" r:id="rId1" imgW="1733550" imgH="504825" progId="Package">
                  <p:embed/>
                  <p:pic>
                    <p:nvPicPr>
                      <p:cNvPr id="0" name="Изображение 1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12396" y="5373216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10569" y="5301208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Объект упаковщика для оболочки" showAsIcon="1" r:id="rId3" imgW="1733550" imgH="504825" progId="Package">
                  <p:embed/>
                </p:oleObj>
              </mc:Choice>
              <mc:Fallback>
                <p:oleObj name="Объект упаковщика для оболочки" showAsIcon="1" r:id="rId3" imgW="1733550" imgH="504825" progId="Package">
                  <p:embed/>
                  <p:pic>
                    <p:nvPicPr>
                      <p:cNvPr id="0" name="Изображение 11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69" y="5301208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627784" y="3789520"/>
            <a:ext cx="1877108" cy="273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08004" y="908720"/>
            <a:ext cx="1887682" cy="273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338" y="576861"/>
            <a:ext cx="2208157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590" y="548680"/>
            <a:ext cx="2260154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9512" y="0"/>
            <a:ext cx="8856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Обыгрывание убаюкивания куклы </a:t>
            </a:r>
            <a:r>
              <a:rPr lang="ru-RU" sz="2300" b="1" dirty="0" err="1" smtClean="0">
                <a:solidFill>
                  <a:srgbClr val="FF0000"/>
                </a:solidFill>
              </a:rPr>
              <a:t>пеленашки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endParaRPr lang="ru-RU" sz="23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с пением колыбельной  дома</a:t>
            </a:r>
            <a:endParaRPr lang="ru-RU" sz="2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88164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гражданственности и патриотизма у детей раннего дошкольного возраста через знакомство с фольклорными жанрами и народными традициями.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любовь и привязанность к своей семье, дать представление о поколениях в семье( дедушка, бабушка, папа, мама, дети и младенец).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возможность создания игрушки из ткани.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Помочь родителям выявить значение фольклорных произведений разных жанров для развития речи детей раннего возраста.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Прививать любовь к  народным традициям через  основные виды фольклора: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сказки,  прибаутки, колыбельные песни.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Формировать чувства доброжелательности и дружбы между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сопереживания к другим.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Пользователь\Desktop\Фото 3гр\1-я мл гр 3 Незабудки\20230922_11132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560" y="648012"/>
            <a:ext cx="7991872" cy="599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0"/>
            <a:ext cx="88924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 </a:t>
            </a:r>
            <a:r>
              <a:rPr lang="ru-RU" sz="2400" b="1" dirty="0" smtClean="0">
                <a:solidFill>
                  <a:srgbClr val="FF0000"/>
                </a:solidFill>
              </a:rPr>
              <a:t>методики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«Фольклор нас учит говорить»: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омочь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педагогам выявить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фольклорных произведений разных жанров для развития речи детей раннего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 показать возможности использования малых фольклорных жанров в основных режимных моментах.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Цель </a:t>
            </a:r>
            <a:r>
              <a:rPr lang="ru-RU" sz="2400" b="1" dirty="0" smtClean="0">
                <a:solidFill>
                  <a:srgbClr val="FF0000"/>
                </a:solidFill>
              </a:rPr>
              <a:t>методики «Тряпичная кукла </a:t>
            </a:r>
            <a:r>
              <a:rPr lang="ru-RU" sz="2400" b="1" dirty="0" err="1" smtClean="0">
                <a:solidFill>
                  <a:srgbClr val="FF0000"/>
                </a:solidFill>
              </a:rPr>
              <a:t>Пеленашка</a:t>
            </a:r>
            <a:r>
              <a:rPr lang="ru-RU" sz="2400" b="1" dirty="0" smtClean="0">
                <a:solidFill>
                  <a:srgbClr val="FF0000"/>
                </a:solidFill>
              </a:rPr>
              <a:t>»: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получения детьми двух –четырёх лет начального опыта  проживания ценностей и смыслов материнства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игре с традиционной игрушкой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созданной педагогом  совместно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747" y="3140968"/>
            <a:ext cx="2743862" cy="359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655" y="3140968"/>
            <a:ext cx="2685742" cy="359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50" y="3140969"/>
            <a:ext cx="2599068" cy="3579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1052736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проведен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«Тряпичная кукла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3939" y="3068960"/>
            <a:ext cx="522530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Пользователь\Desktop\3гр Презентации\IMG-20230922-WA0024 — копия.jpg"/>
          <p:cNvPicPr>
            <a:picLocks noChangeAspect="1" noChangeArrowheads="1"/>
          </p:cNvPicPr>
          <p:nvPr/>
        </p:nvPicPr>
        <p:blipFill rotWithShape="1">
          <a:blip r:embed="rId2"/>
          <a:srcRect r="-1080"/>
          <a:stretch>
            <a:fillRect/>
          </a:stretch>
        </p:blipFill>
        <p:spPr bwMode="auto">
          <a:xfrm>
            <a:off x="323528" y="335847"/>
            <a:ext cx="1922885" cy="2471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2339"/>
          <a:stretch>
            <a:fillRect/>
          </a:stretch>
        </p:blipFill>
        <p:spPr>
          <a:xfrm>
            <a:off x="6951453" y="279638"/>
            <a:ext cx="1877283" cy="2456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50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представляет собой завёрнутый в пелёнку свёрток ткани.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Главная особенность куклы заключается в том,  что  она сделана без иголки и без лика. Для ребёнка кукла будет игрушкой-подружкой и оберегом одновременно.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274" y="2246770"/>
            <a:ext cx="332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61209" y="2046043"/>
            <a:ext cx="7645119" cy="4521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3гр Презентации\IMG-20230922-WA0006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419872" y="1571102"/>
            <a:ext cx="2441162" cy="3492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3" descr="C:\Users\Пользователь\Desktop\3гр Презентации\IMG-20230922-WA0025 — копия — копия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95536" y="415498"/>
            <a:ext cx="2555204" cy="3536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8053" y="0"/>
            <a:ext cx="8684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Пользователь\Desktop\фото\пеленашка\IMG_20230921_15090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6372200" y="2812178"/>
            <a:ext cx="2347935" cy="3492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44227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Семинар – практикум «Фольклор нас учит говорить»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958" y="692696"/>
            <a:ext cx="7882043" cy="5911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72" y="268659"/>
            <a:ext cx="8572400" cy="6429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WPS Presentation</Application>
  <PresentationFormat>Экран (4:3)</PresentationFormat>
  <Paragraphs>41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187</cp:revision>
  <dcterms:created xsi:type="dcterms:W3CDTF">2024-09-28T14:45:25Z</dcterms:created>
  <dcterms:modified xsi:type="dcterms:W3CDTF">2024-09-28T14:45:25Z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1049-11.1.0.11719</vt:lpwstr>
  </property>
</Properties>
</file>