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9" r:id="rId4"/>
    <p:sldId id="260" r:id="rId5"/>
    <p:sldId id="258" r:id="rId6"/>
    <p:sldId id="267" r:id="rId7"/>
    <p:sldId id="261" r:id="rId8"/>
    <p:sldId id="262" r:id="rId9"/>
    <p:sldId id="263" r:id="rId10"/>
    <p:sldId id="271" r:id="rId11"/>
    <p:sldId id="265" r:id="rId12"/>
    <p:sldId id="264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BDD7-FA76-40FE-932C-946CA617B349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1472-43FA-403F-B734-DD54D604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891144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  Активные формы</a:t>
            </a:r>
          </a:p>
          <a:p>
            <a:r>
              <a:rPr lang="ru-RU" sz="8000" dirty="0" smtClean="0"/>
              <a:t>            работы</a:t>
            </a:r>
          </a:p>
          <a:p>
            <a:r>
              <a:rPr lang="ru-RU" sz="8000" dirty="0" smtClean="0"/>
              <a:t>     с  родителями</a:t>
            </a:r>
          </a:p>
          <a:p>
            <a:endParaRPr lang="ru-RU" sz="8000" dirty="0" smtClean="0"/>
          </a:p>
          <a:p>
            <a:r>
              <a:rPr lang="ru-RU" sz="8000" dirty="0" smtClean="0"/>
              <a:t>            </a:t>
            </a:r>
            <a:r>
              <a:rPr lang="ru-RU" sz="6000" dirty="0" smtClean="0"/>
              <a:t>12  группа</a:t>
            </a:r>
            <a:endParaRPr lang="ru-RU" sz="8000" dirty="0" smtClean="0"/>
          </a:p>
          <a:p>
            <a:endParaRPr lang="ru-RU" sz="8000" dirty="0" smtClean="0"/>
          </a:p>
          <a:p>
            <a:r>
              <a:rPr lang="ru-RU" sz="8000" dirty="0" smtClean="0"/>
              <a:t> </a:t>
            </a:r>
            <a:endParaRPr lang="ru-RU" sz="8000" dirty="0"/>
          </a:p>
        </p:txBody>
      </p:sp>
      <p:pic>
        <p:nvPicPr>
          <p:cNvPr id="4" name="Picture 2" descr="C:\Users\Admin\Desktop\Скан\14617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143380"/>
            <a:ext cx="2005115" cy="253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5361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Дни  добрых  дел</a:t>
            </a:r>
            <a:endParaRPr lang="ru-RU" sz="4000" dirty="0"/>
          </a:p>
        </p:txBody>
      </p:sp>
      <p:pic>
        <p:nvPicPr>
          <p:cNvPr id="3" name="Рисунок 2" descr="DSC07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14818"/>
            <a:ext cx="4000496" cy="22502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DSC07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4643438" cy="261193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DSC074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142984"/>
            <a:ext cx="2873396" cy="161628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DSC074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785794"/>
            <a:ext cx="1571622" cy="279399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DSC075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142984"/>
            <a:ext cx="2857520" cy="160735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14546" y="3143248"/>
            <a:ext cx="71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/>
              <a:t>Природоохранные акции «Чистый участок», «Посади цветок».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0"/>
            <a:ext cx="35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День  дублера</a:t>
            </a:r>
            <a:endParaRPr lang="ru-RU" sz="4000" dirty="0"/>
          </a:p>
        </p:txBody>
      </p:sp>
      <p:pic>
        <p:nvPicPr>
          <p:cNvPr id="3" name="Рисунок 2" descr="DSC07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357718" cy="245121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DSC07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4071942"/>
            <a:ext cx="4286280" cy="241103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DSC07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357298"/>
            <a:ext cx="4318031" cy="24288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DSC07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4318030" cy="24288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465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Дни  общения</a:t>
            </a:r>
            <a:endParaRPr lang="ru-RU" sz="4000" dirty="0"/>
          </a:p>
        </p:txBody>
      </p:sp>
      <p:pic>
        <p:nvPicPr>
          <p:cNvPr id="3" name="Рисунок 2" descr="P1020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714356"/>
            <a:ext cx="4500562" cy="33754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4357718" cy="3268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571480"/>
            <a:ext cx="5357850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Встреча с выпускниками</a:t>
            </a:r>
            <a:endParaRPr lang="ru-RU" sz="2800" dirty="0"/>
          </a:p>
        </p:txBody>
      </p:sp>
      <p:pic>
        <p:nvPicPr>
          <p:cNvPr id="9" name="Рисунок 8" descr="IMG_20151103_181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500570"/>
            <a:ext cx="3714776" cy="20895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Мастер - класс для детей</a:t>
            </a:r>
            <a:endParaRPr lang="ru-RU" sz="4400" dirty="0"/>
          </a:p>
        </p:txBody>
      </p:sp>
      <p:pic>
        <p:nvPicPr>
          <p:cNvPr id="3" name="Рисунок 2" descr="DSC07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937028" cy="2214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DSC07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4000528" cy="2250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DSC07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57628"/>
            <a:ext cx="4064028" cy="2286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DSC077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86190"/>
            <a:ext cx="4254498" cy="2393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00166" y="592933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</a:t>
            </a:r>
          </a:p>
          <a:p>
            <a:r>
              <a:rPr lang="ru-RU" sz="2400" dirty="0" smtClean="0"/>
              <a:t>                     «Пасхальные кролики»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81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Мастер – класс для родителей</a:t>
            </a:r>
            <a:endParaRPr lang="ru-RU" sz="4000" dirty="0"/>
          </a:p>
        </p:txBody>
      </p:sp>
      <p:pic>
        <p:nvPicPr>
          <p:cNvPr id="3" name="Рисунок 2" descr="DSC07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071546"/>
            <a:ext cx="4318031" cy="2428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DSC07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4286248" cy="2411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DSC07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3857628"/>
            <a:ext cx="4325935" cy="2714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DSC077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3714777" cy="20895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654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Оформление  фотомонтажей</a:t>
            </a:r>
            <a:endParaRPr lang="ru-RU" sz="4000" dirty="0"/>
          </a:p>
        </p:txBody>
      </p:sp>
      <p:pic>
        <p:nvPicPr>
          <p:cNvPr id="3" name="Рисунок 2" descr="IMG_20160422_142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3500462" cy="26253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IMG_20160422_142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714356"/>
            <a:ext cx="3214710" cy="24110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IMG_20160422_142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785794"/>
            <a:ext cx="1714494" cy="22859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IMG_20160422_142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714357"/>
            <a:ext cx="3667119" cy="26432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DSC07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429000"/>
            <a:ext cx="5008565" cy="2817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3286124"/>
            <a:ext cx="639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</a:p>
          <a:p>
            <a:r>
              <a:rPr lang="en-US" dirty="0" smtClean="0"/>
              <a:t>              </a:t>
            </a:r>
            <a:r>
              <a:rPr lang="ru-RU" dirty="0" smtClean="0"/>
              <a:t>«Моя  семья»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6286520"/>
            <a:ext cx="354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«Познакомьтесь, это – я!»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-142900"/>
            <a:ext cx="5601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Совместная</a:t>
            </a:r>
          </a:p>
          <a:p>
            <a:r>
              <a:rPr lang="ru-RU" sz="4000" dirty="0" smtClean="0"/>
              <a:t> проектная деятельность</a:t>
            </a:r>
            <a:endParaRPr lang="ru-RU" sz="4000" dirty="0"/>
          </a:p>
        </p:txBody>
      </p:sp>
      <p:pic>
        <p:nvPicPr>
          <p:cNvPr id="3" name="Рисунок 2" descr="IMG_20160422_142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142984"/>
            <a:ext cx="3857651" cy="289323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357958"/>
            <a:ext cx="714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К юбилею  детского  сада</a:t>
            </a:r>
            <a:endParaRPr lang="ru-RU" sz="2400" dirty="0"/>
          </a:p>
        </p:txBody>
      </p:sp>
      <p:pic>
        <p:nvPicPr>
          <p:cNvPr id="6" name="Рисунок 5" descr="DSC07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496"/>
            <a:ext cx="4699001" cy="26431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43504" y="2143116"/>
            <a:ext cx="269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Мой папа – солдат.</a:t>
            </a:r>
            <a:endParaRPr lang="ru-RU" sz="2400" dirty="0"/>
          </a:p>
        </p:txBody>
      </p:sp>
      <p:pic>
        <p:nvPicPr>
          <p:cNvPr id="8" name="Рисунок 7" descr="DSC07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7791" y="4739937"/>
            <a:ext cx="1420821" cy="799212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 descr="P10203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5286388"/>
            <a:ext cx="1357290" cy="1017968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 descr="DSC077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4143380"/>
            <a:ext cx="1714512" cy="964413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844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Выставки детских  работ,</a:t>
            </a:r>
          </a:p>
          <a:p>
            <a:r>
              <a:rPr lang="ru-RU" sz="4000" dirty="0" smtClean="0"/>
              <a:t>     изготовленных вместе с  родителями</a:t>
            </a:r>
            <a:endParaRPr lang="ru-RU" sz="4000" dirty="0"/>
          </a:p>
        </p:txBody>
      </p:sp>
      <p:pic>
        <p:nvPicPr>
          <p:cNvPr id="4" name="Рисунок 3" descr="IMG_20150929_17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2095483" cy="15716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IMG_20151001_07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857628"/>
            <a:ext cx="1732354" cy="230980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IMG_20151001_071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857628"/>
            <a:ext cx="1660933" cy="23574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IMG_20160422_143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785926"/>
            <a:ext cx="1375181" cy="18335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 descr="IMG_20160422_1436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5072074"/>
            <a:ext cx="2047889" cy="153591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 descr="IMG_20160422_1437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1928802"/>
            <a:ext cx="1904981" cy="14287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 descr="IMG_20160422_1437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5641" y="3500438"/>
            <a:ext cx="2000264" cy="150019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Рисунок 11" descr="IMG_20160422_1438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1785926"/>
            <a:ext cx="1339463" cy="17859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3" name="Рисунок 12" descr="IMG_20160422_1439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2132" y="1785926"/>
            <a:ext cx="1142990" cy="17859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4" name="Рисунок 13" descr="IMG_20160422_14394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71934" y="3857628"/>
            <a:ext cx="964413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5" name="Рисунок 14" descr="IMG_20160422_14384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2066" y="3857628"/>
            <a:ext cx="1714480" cy="1285860"/>
          </a:xfrm>
          <a:prstGeom prst="rect">
            <a:avLst/>
          </a:prstGeom>
        </p:spPr>
      </p:pic>
      <p:pic>
        <p:nvPicPr>
          <p:cNvPr id="16" name="Рисунок 15" descr="IMG_20160422_14402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2132" y="5214950"/>
            <a:ext cx="1071552" cy="14287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7" name="Рисунок 16" descr="IMG_20160422_1435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71934" y="5214950"/>
            <a:ext cx="1381135" cy="10358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работ «Золотые ручки наших бабушек и мам»</a:t>
            </a:r>
            <a:endParaRPr lang="ru-RU" dirty="0"/>
          </a:p>
        </p:txBody>
      </p:sp>
      <p:pic>
        <p:nvPicPr>
          <p:cNvPr id="4" name="Содержимое 3" descr="IMG_20150304_143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42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Совместное  создание</a:t>
            </a:r>
          </a:p>
          <a:p>
            <a:r>
              <a:rPr lang="ru-RU" sz="4000" dirty="0" smtClean="0"/>
              <a:t>       предметно-развивающей среды</a:t>
            </a:r>
            <a:endParaRPr lang="ru-RU" sz="4000" dirty="0"/>
          </a:p>
        </p:txBody>
      </p:sp>
      <p:pic>
        <p:nvPicPr>
          <p:cNvPr id="3" name="Рисунок 2" descr="IMG_20160422_143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714626" cy="49292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IMG_20160422_143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71612"/>
            <a:ext cx="3143272" cy="22344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IMG_20160422_143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929066"/>
            <a:ext cx="1928826" cy="257176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IMG_20160422_143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929066"/>
            <a:ext cx="1982387" cy="264318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218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Совместное  проведение</a:t>
            </a:r>
          </a:p>
          <a:p>
            <a:r>
              <a:rPr lang="ru-RU" sz="4400" dirty="0" smtClean="0"/>
              <a:t>               экскурсий</a:t>
            </a:r>
            <a:endParaRPr lang="ru-RU" sz="4400" dirty="0"/>
          </a:p>
        </p:txBody>
      </p:sp>
      <p:pic>
        <p:nvPicPr>
          <p:cNvPr id="3" name="Рисунок 2" descr="DSC07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445030" cy="27146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DSC07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143380"/>
            <a:ext cx="4524375" cy="254496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5929330"/>
            <a:ext cx="346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шоколадную фабрику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823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досугов,  развлечений</a:t>
            </a:r>
            <a:endParaRPr lang="ru-RU" sz="4400" dirty="0"/>
          </a:p>
        </p:txBody>
      </p:sp>
      <p:pic>
        <p:nvPicPr>
          <p:cNvPr id="3" name="Рисунок 2" descr="DSC07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786050" cy="156715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DSC07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14422"/>
            <a:ext cx="2794019" cy="15716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DSC07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285860"/>
            <a:ext cx="2706675" cy="15225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DSC07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71810"/>
            <a:ext cx="2786082" cy="156717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DSC072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071810"/>
            <a:ext cx="2794019" cy="15716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DSC073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071810"/>
            <a:ext cx="2794020" cy="15716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 descr="DSC076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929198"/>
            <a:ext cx="2857520" cy="160735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 descr="DSC076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4929198"/>
            <a:ext cx="2841613" cy="159840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 descr="DSC0768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4929198"/>
            <a:ext cx="2786050" cy="156715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7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театральной  деятельности</a:t>
            </a:r>
            <a:endParaRPr lang="ru-RU" sz="4400" dirty="0"/>
          </a:p>
        </p:txBody>
      </p:sp>
      <p:pic>
        <p:nvPicPr>
          <p:cNvPr id="3" name="Рисунок 2" descr="DSC07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572030" cy="257176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DSC07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714752"/>
            <a:ext cx="5080004" cy="28575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DSC07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143380"/>
            <a:ext cx="3682993" cy="20716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Выставка работ «Золотые ручки наших бабушек и мам»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DefaultUser</dc:creator>
  <cp:lastModifiedBy>DefaultUser</cp:lastModifiedBy>
  <cp:revision>42</cp:revision>
  <dcterms:created xsi:type="dcterms:W3CDTF">2015-04-08T08:37:42Z</dcterms:created>
  <dcterms:modified xsi:type="dcterms:W3CDTF">2016-04-25T10:22:06Z</dcterms:modified>
</cp:coreProperties>
</file>