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69" r:id="rId5"/>
    <p:sldId id="260" r:id="rId6"/>
    <p:sldId id="266" r:id="rId7"/>
    <p:sldId id="268" r:id="rId8"/>
    <p:sldId id="267" r:id="rId9"/>
    <p:sldId id="277" r:id="rId10"/>
    <p:sldId id="263" r:id="rId11"/>
    <p:sldId id="274" r:id="rId12"/>
    <p:sldId id="270" r:id="rId13"/>
    <p:sldId id="276" r:id="rId14"/>
    <p:sldId id="271" r:id="rId15"/>
    <p:sldId id="279" r:id="rId16"/>
    <p:sldId id="278" r:id="rId17"/>
    <p:sldId id="275" r:id="rId18"/>
    <p:sldId id="272" r:id="rId19"/>
    <p:sldId id="280" r:id="rId20"/>
    <p:sldId id="273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0C0E0"/>
    <a:srgbClr val="F2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0">
              <a:srgbClr val="20C0E0">
                <a:alpha val="97647"/>
                <a:lumMod val="46000"/>
                <a:lumOff val="54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4146-8F98-4AF0-AC0B-BFE9F9E1C88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9E46-2463-4C9D-8EF5-BDD16F30EB37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2087724" y="5956832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kern="0" dirty="0" smtClean="0">
                <a:solidFill>
                  <a:srgbClr val="002060"/>
                </a:solidFill>
              </a:rPr>
              <a:t>Январь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2024г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kern="0" dirty="0">
                <a:solidFill>
                  <a:srgbClr val="002060"/>
                </a:solidFill>
              </a:rPr>
              <a:t>В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оспитатели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1600" b="1" kern="0" dirty="0">
                <a:solidFill>
                  <a:srgbClr val="002060"/>
                </a:solidFill>
              </a:rPr>
              <a:t>3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группы «</a:t>
            </a:r>
            <a:r>
              <a:rPr lang="ru-RU" sz="1600" b="1" kern="0" dirty="0" smtClean="0">
                <a:solidFill>
                  <a:srgbClr val="002060"/>
                </a:solidFill>
              </a:rPr>
              <a:t>Незабудки»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Баландина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Т.И., Глазунова Н.В.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3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МУНИЦИПАЛЬНОЕ БЮДЖЕТНОЕ ДОШКОЛЬНОЕ ОБРАЗОВАТЕЛЬНОЕ УЧРЕЖДЕНИЕ 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«ЦЕНТР РАЗВИТИЯ РЕБЕНКА - ДЕТСКИЙ САД №28 «ОГОНЁК»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633010 Россия, Новосибирская область, г. Бердск ул. Ленина 3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ИСПОЛЬЗОВАНИЕ АРТ-МЕТОДИК</a:t>
            </a:r>
            <a:endParaRPr lang="ru-RU" sz="3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РАЗВИТИИ ИЗОБРАЗИТЕЛЬНЫХ НАВЫКОВ</a:t>
            </a:r>
            <a:endParaRPr lang="ru-RU" sz="3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 ДЕТЕЙ РАННЕГО ВОЗРАСТА</a:t>
            </a:r>
            <a:endParaRPr lang="ru-RU" sz="3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гр Незабудки\20231116_071646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94937" y="1484784"/>
            <a:ext cx="4801099" cy="3497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99792" y="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«Следы невиданных зверей»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7" name="Picture 3" descr="C:\Users\Пользователь\Desktop\3гр Незабудки\20231115_165119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5148064" y="689616"/>
            <a:ext cx="3444227" cy="2776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C:\Users\Пользователь\Desktop\3гр Незабудки\20231115_164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338" y="3861048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8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освоению цветов. Маленький художник совместно с родителями рисует радугу, используя семь цветов.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237946"/>
            <a:ext cx="3338575" cy="2497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00789" y="4027349"/>
            <a:ext cx="3419270" cy="2497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1535" y="4091461"/>
            <a:ext cx="3379571" cy="246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C:\Users\Пользователь\Desktop\3гр Незабудки\20231213_164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68758"/>
            <a:ext cx="3225758" cy="2419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3гр Незабудки\20231215_171934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3528" y="2708920"/>
            <a:ext cx="417622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C:\Users\Пользователь\Desktop\3гр Незабудки\20231213_16412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692927" y="476672"/>
            <a:ext cx="402399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5536" y="299652"/>
            <a:ext cx="3231436" cy="3025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71800" y="3645540"/>
            <a:ext cx="2808312" cy="2877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16186" y="260648"/>
            <a:ext cx="3231437" cy="2908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7076" y="404663"/>
            <a:ext cx="4160225" cy="3758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32040" y="2780928"/>
            <a:ext cx="3912162" cy="3758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3гр Незабудки\20231213_164841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4932040" y="2636912"/>
            <a:ext cx="3923928" cy="3824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3" descr="C:\Users\Пользователь\Desktop\3гр Незабудки\20231215_172244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95536" y="332656"/>
            <a:ext cx="4130210" cy="3536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3гр Незабудки\20231225_171237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43438" y="1556792"/>
            <a:ext cx="503080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92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9, 10, 11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занятий – научить ребенка изображать карандашами и красками прямые линии, отличающиеся по цвету и длине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Пользователь\Desktop\3гр Незабудки\20231225_154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737" y="3573016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3492896" y="1369887"/>
            <a:ext cx="3258751" cy="3517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50535" y="-352507"/>
            <a:ext cx="2972268" cy="4446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2" name="Picture 2" descr="C:\Users\Пользователь\Desktop\3гр Незабудки\20231225_164930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578072" y="3317538"/>
            <a:ext cx="4056304" cy="3140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67544" y="404664"/>
            <a:ext cx="3600400" cy="3911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19816" y="2492896"/>
            <a:ext cx="3623386" cy="3911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12.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тонированном картоне малыш учится рисовать снежинки или звезды.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3гр Незабудки\20231222_13055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7" y="920276"/>
            <a:ext cx="3519049" cy="2639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Пользователь\Desktop\3гр Незабудки\20231222_10324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2978943" y="3633647"/>
            <a:ext cx="2734971" cy="2970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Users\Пользователь\Desktop\3гр Незабудки\20231222_102416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796136" y="928507"/>
            <a:ext cx="2920860" cy="283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79512" y="2415455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707886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должны жить в мире красоты,  игры, сказки, музыки, рисунка, фантазии, творчества»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дарования детей –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ребёнок». 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720" y="188640"/>
            <a:ext cx="5184576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6440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Е.Е. Кривенко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АРТ - МЕТОДИКА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«АКВАРЕЛЬ ПО МОКРОМУ ЛИСТУ»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Цель методики </a:t>
            </a:r>
            <a:r>
              <a:rPr lang="ru-RU" sz="3200" b="1" dirty="0" smtClean="0">
                <a:solidFill>
                  <a:srgbClr val="002060"/>
                </a:solidFill>
              </a:rPr>
              <a:t>рисования по мокрому листу –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</a:rPr>
              <a:t>оздание условий для творческого освоения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ц</a:t>
            </a:r>
            <a:r>
              <a:rPr lang="ru-RU" sz="3200" b="1" dirty="0" smtClean="0">
                <a:solidFill>
                  <a:srgbClr val="002060"/>
                </a:solidFill>
              </a:rPr>
              <a:t>вета в процессе его «переживания»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</a:rPr>
              <a:t>етьми  раннего и младшего дошкольного возраста.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Игра «Зимушка – зима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(с использованием поваренной соли)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7849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Локтионова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 МЕТОДИКА  «ЯРКИЕ  СЛЕДЫ»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Пользователь\Desktop\педсовет\IMG-20231212-WA00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1050995"/>
            <a:ext cx="4182995" cy="5679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ользователь\Desktop\3гр Незабудки\20231225_171459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732537" y="1050995"/>
            <a:ext cx="4231952" cy="567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99" y="116632"/>
            <a:ext cx="906893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методики: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занимательной и игровой форме развивать художественно-творческие способности, содействовать становлению эстетического отношения к окружающей действительности, что поможет малышу в будущем вырасти гармоничной, всесторонне развитой и успешной личностью.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сенсорному развитию мелкой моторики рук, координации движения и ловкости, психоэмоциональному развитию;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условия для творческой деятельности и экспериментирования с красками;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формированию опыта совместного переживания, потребности в самовыражении;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уверенность в своих возможностях через использование различных изо-техник;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бучать приемам нетрадиционной техники рисования, развивать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навыки сотрудничества, воспитывать интерес к изобразительной деятельности;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риучать ребенка к организованности и аккуратности.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№ 1.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Ребенок знакомится с краской.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Отпечаток ладошки на листе бумаги.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Desktop\3гр Незабудки\20231122_13233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6158" y="1200329"/>
            <a:ext cx="7131683" cy="541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274" y="2246770"/>
            <a:ext cx="332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№2.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ребенка с основными цветами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(желтым, красным и синим)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Пользователь\Desktop\3гр Незабудки\20231026_163619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420275" y="1421884"/>
            <a:ext cx="823144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№3,4.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дополнительными цветами . Малыш учится пользоваться кистью и смешивать краски.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Пользователь\Desktop\3гр Незабудки\20231225_170848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147484" y="1200329"/>
            <a:ext cx="4277032" cy="303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Пользователь\Desktop\3гр Незабудки\20231225_165034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572000" y="3645024"/>
            <a:ext cx="4421165" cy="303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44623" y="-243408"/>
            <a:ext cx="1094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№5,6,7.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ребенка подбирать  фон и пользоваться кистью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«Кисточка гуляет по бумаге»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Пользователь\Desktop\3гр Незабудки\20231027_0945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91263" y="1092806"/>
            <a:ext cx="3264310" cy="2448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9105" y="866326"/>
            <a:ext cx="2501392" cy="3344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63687" y="3969304"/>
            <a:ext cx="3220879" cy="2598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Пользователь\Desktop\3гр Незабудки\20231225_165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3960216"/>
            <a:ext cx="3269085" cy="2451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2646" y="764704"/>
            <a:ext cx="4236842" cy="3375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83768" y="11663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снег»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23641" y="3212976"/>
            <a:ext cx="4287723" cy="3375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2606</Words>
  <Application>WPS Presentation</Application>
  <PresentationFormat>Экран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216</cp:revision>
  <dcterms:created xsi:type="dcterms:W3CDTF">2024-09-28T14:45:44Z</dcterms:created>
  <dcterms:modified xsi:type="dcterms:W3CDTF">2024-09-28T14:45:44Z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1049-11.1.0.11719</vt:lpwstr>
  </property>
</Properties>
</file>