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9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9BF-6A33-4E22-B209-09E99E6176C8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F90C-7303-4984-9252-7ADF82CC8D4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9BF-6A33-4E22-B209-09E99E6176C8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F90C-7303-4984-9252-7ADF82CC8D4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9BF-6A33-4E22-B209-09E99E6176C8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F90C-7303-4984-9252-7ADF82CC8D4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9BF-6A33-4E22-B209-09E99E6176C8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F90C-7303-4984-9252-7ADF82CC8D4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9BF-6A33-4E22-B209-09E99E6176C8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F90C-7303-4984-9252-7ADF82CC8D4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9BF-6A33-4E22-B209-09E99E6176C8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F90C-7303-4984-9252-7ADF82CC8D4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9BF-6A33-4E22-B209-09E99E6176C8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F90C-7303-4984-9252-7ADF82CC8D4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9BF-6A33-4E22-B209-09E99E6176C8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F90C-7303-4984-9252-7ADF82CC8D4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9BF-6A33-4E22-B209-09E99E6176C8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F90C-7303-4984-9252-7ADF82CC8D4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9BF-6A33-4E22-B209-09E99E6176C8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F90C-7303-4984-9252-7ADF82CC8D4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9BF-6A33-4E22-B209-09E99E6176C8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F90C-7303-4984-9252-7ADF82CC8D4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45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149BF-6A33-4E22-B209-09E99E6176C8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EF90C-7303-4984-9252-7ADF82CC8D47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16633"/>
            <a:ext cx="590465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     </a:t>
            </a: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anose="020B0606020202030204" pitchFamily="34" charset="0"/>
              </a:rPr>
              <a:t>ВСТРЕЧА</a:t>
            </a:r>
            <a:endParaRPr lang="ru-RU" sz="4800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chemeClr val="tx2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just"/>
            <a:r>
              <a:rPr lang="ru-RU" sz="48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anose="020B0606020202030204" pitchFamily="34" charset="0"/>
              </a:rPr>
              <a:t>С  </a:t>
            </a:r>
            <a:r>
              <a:rPr lang="ru-RU" sz="48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anose="020B0606020202030204" pitchFamily="34" charset="0"/>
              </a:rPr>
              <a:t>ВЫПУСКНИКАМИ</a:t>
            </a:r>
            <a:endParaRPr lang="ru-RU" sz="4800" b="1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2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7" name="Рисунок 6" descr="IMG_20221101_171420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67167" y="1778626"/>
            <a:ext cx="6181797" cy="4397673"/>
          </a:xfrm>
          <a:prstGeom prst="rect">
            <a:avLst/>
          </a:prstGeom>
          <a:ln w="57150">
            <a:solidFill>
              <a:schemeClr val="tx2"/>
            </a:solidFill>
          </a:ln>
        </p:spPr>
      </p:pic>
      <p:sp>
        <p:nvSpPr>
          <p:cNvPr id="3" name="Прямоугольник 2"/>
          <p:cNvSpPr/>
          <p:nvPr/>
        </p:nvSpPr>
        <p:spPr>
          <a:xfrm rot="10800000" flipV="1">
            <a:off x="3779910" y="6323180"/>
            <a:ext cx="22322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srgbClr val="000000"/>
                </a:solidFill>
              </a:rPr>
              <a:t>Ноябрь </a:t>
            </a:r>
            <a:r>
              <a:rPr lang="ru-RU" b="1" dirty="0" smtClean="0">
                <a:solidFill>
                  <a:srgbClr val="000000"/>
                </a:solidFill>
              </a:rPr>
              <a:t>2022г 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20221101_15563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512" y="260648"/>
            <a:ext cx="3744416" cy="2800882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5" name="Рисунок 4" descr="IMG_20221101_1557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59" y="3789040"/>
            <a:ext cx="3769659" cy="2819765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4139952" y="116632"/>
            <a:ext cx="46085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На осенних каникулах к нам в гости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Приходили выпускники  нашей </a:t>
            </a:r>
            <a:r>
              <a:rPr lang="ru-RU" b="1" dirty="0" smtClean="0">
                <a:solidFill>
                  <a:srgbClr val="C00000"/>
                </a:solidFill>
              </a:rPr>
              <a:t>группы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Они уже школьники и учатся в 4-ом классе.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Девочки рассказали о школе, о своих успехах.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Провели с детьми занятие по рисованию.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Дети внимательно слушали, задавали вопросы, выполняли все задания.</a:t>
            </a:r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55976" y="4437112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Играли в настольные игры,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r>
              <a:rPr lang="ru-RU" sz="2000" b="1" dirty="0" smtClean="0">
                <a:solidFill>
                  <a:srgbClr val="C00000"/>
                </a:solidFill>
              </a:rPr>
              <a:t> шашки, конструктор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_20221101_15413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29497" y="332656"/>
            <a:ext cx="3850614" cy="2880320"/>
          </a:xfrm>
          <a:prstGeom prst="rect">
            <a:avLst/>
          </a:prstGeom>
          <a:ln w="38100">
            <a:solidFill>
              <a:schemeClr val="tx2"/>
            </a:solidFill>
          </a:ln>
        </p:spPr>
      </p:pic>
      <p:pic>
        <p:nvPicPr>
          <p:cNvPr id="4" name="Рисунок 3" descr="IMG_20221101_1645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1860" y="3645024"/>
            <a:ext cx="3901513" cy="2918393"/>
          </a:xfrm>
          <a:prstGeom prst="rect">
            <a:avLst/>
          </a:prstGeom>
          <a:ln w="38100">
            <a:solidFill>
              <a:schemeClr val="tx2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251520" y="188640"/>
            <a:ext cx="460851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Ах,  детский сад мой, детский сад,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Тебя я снова видеть рад! 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Мне грустно, что мои друзья,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Не ищут встреч с тобой как я.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Да, интересно в школе тоже,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Но почему-то ты дороже.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Я вспоминаю свою группу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И воспитателей, детей,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И как рассматривал сквозь лупу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Улиток, рыбок, мурашей.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И свой участок для прогулок,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Где мы играли в магазин,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Искали клад, взрывали мины,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Гараж копали для машин.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Порой я слышу запах каши,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Вкус  киселя на языке.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Но в тихий час кроватки наши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Других качают малышей</a:t>
            </a:r>
            <a:r>
              <a:rPr lang="ru-RU" b="1" i="1" dirty="0" smtClean="0">
                <a:solidFill>
                  <a:srgbClr val="C00000"/>
                </a:solidFill>
              </a:rPr>
              <a:t>.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221012_173225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9250" y="3542184"/>
            <a:ext cx="4176464" cy="3124062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4" name="Рисунок 3" descr="IMG_20221101_1758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986" y="116632"/>
            <a:ext cx="4192318" cy="313592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5" name="Рисунок 4" descr="IMG_20221101_1748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3569056"/>
            <a:ext cx="4144715" cy="3100313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500245" y="332740"/>
            <a:ext cx="4364990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В нашем садике с утра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Разгулялась детвора.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Кто катается, кто скачет,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Кто играет дружно в мячик.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Вот песочница, </a:t>
            </a:r>
            <a:r>
              <a:rPr lang="ru-RU" sz="2000" b="1" i="1" dirty="0">
                <a:solidFill>
                  <a:srgbClr val="C00000"/>
                </a:solidFill>
              </a:rPr>
              <a:t>т</a:t>
            </a:r>
            <a:r>
              <a:rPr lang="ru-RU" sz="2000" b="1" i="1" dirty="0" smtClean="0">
                <a:solidFill>
                  <a:srgbClr val="C00000"/>
                </a:solidFill>
              </a:rPr>
              <a:t>ам дом-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Нам играть не скучно в нём…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Любит каждый из ребят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Приходить в наш детский сад!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endParaRPr lang="ru-RU" sz="20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G_20221101_160300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55685" y="235800"/>
            <a:ext cx="2496291" cy="3337216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10" name="Рисунок 9" descr="IMG_20221101_1603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576" y="265981"/>
            <a:ext cx="2412554" cy="3225271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11" name="Рисунок 10" descr="IMG_20221101_16252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055" y="4244790"/>
            <a:ext cx="3273020" cy="2448271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14" name="Рисунок 13" descr="IMG_20221101_16313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7792" y="4244789"/>
            <a:ext cx="3273021" cy="2448272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15" name="Рисунок 14" descr="IMG_20221101_16334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4596" y="116632"/>
            <a:ext cx="3081580" cy="2305069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2845332" y="2517586"/>
            <a:ext cx="35398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Вот какой хороший дом!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В нём растём  мы 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 с каждым днём,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А когда подрастём,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Вместе в школу  пойдём. 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1097</Words>
  <Application>WPS Presentation</Application>
  <PresentationFormat>Экран (4:3)</PresentationFormat>
  <Paragraphs>52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SimSun</vt:lpstr>
      <vt:lpstr>Wingdings</vt:lpstr>
      <vt:lpstr>Arial Narrow</vt:lpstr>
      <vt:lpstr>Cambria</vt:lpstr>
      <vt:lpstr>Gubbi</vt:lpstr>
      <vt:lpstr>Microsoft YaHei</vt:lpstr>
      <vt:lpstr>Droid Sans Fallback</vt:lpstr>
      <vt:lpstr>Arial Unicode MS</vt:lpstr>
      <vt:lpstr>Calibri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vadim</cp:lastModifiedBy>
  <cp:revision>21</cp:revision>
  <dcterms:created xsi:type="dcterms:W3CDTF">2022-12-25T13:00:25Z</dcterms:created>
  <dcterms:modified xsi:type="dcterms:W3CDTF">2022-12-25T13:00:25Z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1049-11.1.0.11664</vt:lpwstr>
  </property>
</Properties>
</file>