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0E75-CB62-4B6A-A174-C46C31A0B7B0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EE82-C3C9-4FAB-8E15-219559F74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14C03-12A8-4C26-9F69-C9B3044103CE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320A-0FD5-4FD7-A39D-50039B9A4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E16B6-B6A4-4641-AF29-8448BEF8FDF4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D8C58-8967-47C7-B140-A691E6029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B8D35-8C74-4711-BDCD-2FB0AF47E5C5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CD037-1C17-40B7-A2D3-AAD62425E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316-AC5C-406D-B3CB-ACDA714DF278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5E5E-4070-405C-9A3B-5683941C8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52F4-A26F-4597-9DCF-9E8322F3C09F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517D-ACA6-4959-B017-3DCC87275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8F07-AFEA-46BC-9B02-FC69ED4442C4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9C109-2483-4006-8F69-A7CF6742C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F563-1E80-42A8-B266-C8864754041F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B393D-4543-4BA2-970A-B1DCE0F00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6AA7-1406-45A2-A43F-FDDAD8BF3ABB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6A9C-05F0-4643-89EF-8FDC4907A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34B42-B577-4731-B4D5-10E186B705E3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34E83-DCCF-4345-9DAD-DD9084EC8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B06E9-EA5F-4409-ADD5-E7262475361B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941D-1DB3-49D6-8D7A-946992EE4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6600"/>
            </a:gs>
            <a:gs pos="50000">
              <a:srgbClr val="FFFF66"/>
            </a:gs>
            <a:gs pos="100000">
              <a:srgbClr val="CC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7CF98F-7159-4829-964B-0B4BF206C754}" type="datetimeFigureOut">
              <a:rPr lang="ru-RU"/>
              <a:pPr>
                <a:defRPr/>
              </a:pPr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D37B9F-415F-4BDF-B2C5-9B8A40AE2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404813"/>
            <a:ext cx="7993063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Доброй традицией в детском саду №28 «Огонёк» в группе № 12 «Пчёлки» стала встреча</a:t>
            </a:r>
            <a:r>
              <a:rPr lang="ru-RU"/>
              <a:t> </a:t>
            </a:r>
            <a:r>
              <a:rPr lang="ru-RU">
                <a:latin typeface="Calibri" pitchFamily="34" charset="0"/>
              </a:rPr>
              <a:t>выпускников.</a:t>
            </a:r>
          </a:p>
          <a:p>
            <a:pPr algn="ctr">
              <a:buFontTx/>
              <a:buAutoNum type="arabicPlain" startAt="3"/>
            </a:pPr>
            <a:r>
              <a:rPr lang="ru-RU"/>
              <a:t>н</a:t>
            </a:r>
            <a:r>
              <a:rPr lang="ru-RU">
                <a:latin typeface="Calibri" pitchFamily="34" charset="0"/>
              </a:rPr>
              <a:t>оября этого года наши двери открылись, чтобы встретить выпускников, наших первоклассников.  С волнением  встречали воспитатели своих «пчёлок»– таких взрослых, умных, </a:t>
            </a:r>
          </a:p>
          <a:p>
            <a:pPr algn="ctr"/>
            <a:r>
              <a:rPr lang="ru-RU">
                <a:latin typeface="Calibri" pitchFamily="34" charset="0"/>
              </a:rPr>
              <a:t>счастливых.  Девочки и мальчики выпуска 2015 года собрались вместе  с родителями , чтобы</a:t>
            </a:r>
            <a:r>
              <a:rPr lang="ru-RU"/>
              <a:t> </a:t>
            </a:r>
            <a:r>
              <a:rPr lang="ru-RU">
                <a:latin typeface="Calibri" pitchFamily="34" charset="0"/>
              </a:rPr>
              <a:t>поделиться своими первыми успехами учёбы в школе, обменяться впечатлениями  о первых </a:t>
            </a:r>
          </a:p>
          <a:p>
            <a:pPr algn="ctr"/>
            <a:r>
              <a:rPr lang="ru-RU">
                <a:latin typeface="Calibri" pitchFamily="34" charset="0"/>
              </a:rPr>
              <a:t>школьных днях, пообщаться друг с другом, вспомнить как хорошо  жилось им  в детском саду. </a:t>
            </a:r>
          </a:p>
          <a:p>
            <a:pPr algn="ctr"/>
            <a:r>
              <a:rPr lang="ru-RU">
                <a:latin typeface="Calibri" pitchFamily="34" charset="0"/>
              </a:rPr>
              <a:t>Наши любимые  воспитатели приготовили развлечения и видеофильм о жизни наших ребятишек в детском саду, а  кроме этого вкусный торт для воспитанников.</a:t>
            </a:r>
          </a:p>
          <a:p>
            <a:pPr algn="ctr"/>
            <a:r>
              <a:rPr lang="ru-RU">
                <a:latin typeface="Calibri" pitchFamily="34" charset="0"/>
              </a:rPr>
              <a:t>Всё прошло просто замечательно! </a:t>
            </a:r>
          </a:p>
          <a:p>
            <a:pPr algn="ctr"/>
            <a:r>
              <a:rPr lang="ru-RU">
                <a:latin typeface="Calibri" pitchFamily="34" charset="0"/>
              </a:rPr>
              <a:t>Огромная благодарность нашим воспитателям Илющенко Татьяне Яковлевне, Баландиной Татьяне Ивановне, Власовой Нине Андреевне. Желаем им оставаться такими же добрыми, замечательными, чтоб вновь пришедшие детки также радовали их, как наши ребятишки.</a:t>
            </a:r>
          </a:p>
          <a:p>
            <a:pPr algn="ctr"/>
            <a:r>
              <a:rPr lang="ru-RU">
                <a:latin typeface="Calibri" pitchFamily="34" charset="0"/>
              </a:rPr>
              <a:t>Будем рады встретиться ещё.</a:t>
            </a:r>
          </a:p>
          <a:p>
            <a:pPr algn="ctr"/>
            <a:r>
              <a:rPr lang="ru-RU">
                <a:latin typeface="Calibri" pitchFamily="34" charset="0"/>
              </a:rPr>
              <a:t>                                                                                    Родители  выпускников 12 группы «Пчёлки».                                                      </a:t>
            </a:r>
          </a:p>
        </p:txBody>
      </p:sp>
      <p:pic>
        <p:nvPicPr>
          <p:cNvPr id="13315" name="Picture 3" descr="beesandhoney5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5373688"/>
            <a:ext cx="1577975" cy="115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imag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beesandhoney5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4724400"/>
            <a:ext cx="2443162" cy="1789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IMG_20151103_1810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beesandhoney5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4868863"/>
            <a:ext cx="2443162" cy="1789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P102025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135937" cy="61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P102025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7956550" cy="596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beesandhoney5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4868863"/>
            <a:ext cx="2443162" cy="1789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P102026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817245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beesandhoney5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443163" cy="1789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DefaultUser</dc:creator>
  <cp:lastModifiedBy>Administrator</cp:lastModifiedBy>
  <cp:revision>12</cp:revision>
  <dcterms:created xsi:type="dcterms:W3CDTF">2015-11-06T06:28:09Z</dcterms:created>
  <dcterms:modified xsi:type="dcterms:W3CDTF">2015-11-22T09:09:29Z</dcterms:modified>
</cp:coreProperties>
</file>