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7" r:id="rId6"/>
    <p:sldId id="266" r:id="rId7"/>
    <p:sldId id="265" r:id="rId8"/>
    <p:sldId id="268" r:id="rId9"/>
    <p:sldId id="270" r:id="rId10"/>
    <p:sldId id="271" r:id="rId11"/>
    <p:sldId id="264" r:id="rId12"/>
    <p:sldId id="269" r:id="rId13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microsoft.com/office/2007/relationships/hdphoto" Target="../media/hdphoto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357430"/>
            <a:ext cx="706635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Экологический проект «Покорми птичек»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 младшая группа)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МБДОУ ЦРР «Огонек» №28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5715016"/>
            <a:ext cx="2273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Выполнила работу: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Пивцайкина М.Б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6357958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г.Бердск 2016 г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9" y="279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345" y="1528304"/>
            <a:ext cx="2979136" cy="379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09" y="338119"/>
            <a:ext cx="2912735" cy="387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815681" cy="389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G:\фон и картинки\2029714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88761">
            <a:off x="2305360" y="4909184"/>
            <a:ext cx="1657970" cy="11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328902"/>
            <a:ext cx="20002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70332">
            <a:off x="2359519" y="435248"/>
            <a:ext cx="20002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9545">
            <a:off x="5271093" y="1529502"/>
            <a:ext cx="20002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2274" y="3407424"/>
            <a:ext cx="20002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Вот как мы заботимся о наши птицах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IMG_20170927_101853.jpg"/>
          <p:cNvPicPr>
            <a:picLocks noChangeAspect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000108"/>
            <a:ext cx="2286016" cy="254003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20170927_101906.jpg"/>
          <p:cNvPicPr>
            <a:picLocks noChangeAspect="1"/>
          </p:cNvPicPr>
          <p:nvPr/>
        </p:nvPicPr>
        <p:blipFill>
          <a:blip r:embed="rId4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18" y="3143248"/>
            <a:ext cx="2286016" cy="322493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20170927_101959.jpg"/>
          <p:cNvPicPr>
            <a:picLocks noChangeAspect="1"/>
          </p:cNvPicPr>
          <p:nvPr/>
        </p:nvPicPr>
        <p:blipFill>
          <a:blip r:embed="rId5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496" y="928670"/>
            <a:ext cx="2071689" cy="299246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20170927_101910.jpg"/>
          <p:cNvPicPr>
            <a:picLocks noChangeAspect="1"/>
          </p:cNvPicPr>
          <p:nvPr/>
        </p:nvPicPr>
        <p:blipFill>
          <a:blip r:embed="rId6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5074" y="3143248"/>
            <a:ext cx="2143126" cy="319767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2714620"/>
            <a:ext cx="5902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14311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642918"/>
            <a:ext cx="79296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 проекта: познавательно- игровой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характеру содержания: ребёнок и природа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Участники: 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дети 2-3х  лет(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воспитатели,родители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продолжительности: краткосрочный 2 недели.</a:t>
            </a:r>
          </a:p>
          <a:p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Актуальность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Задача взрослых -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 делясь крохами, можно спасти птиц зимой от гибели. Дать детям элементарные знания о том, чем кормить птиц зимой.</a:t>
            </a:r>
          </a:p>
          <a:p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проекта: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Через различные виды деятельности дать детям элементарные представления о птицах; роли человека в жизни птиц.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Способствовать развитию познавательных и творческих способностей детей .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Дать родителям возможность участвовать в образовательном процессе детей в детском саду.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проекта:</a:t>
            </a:r>
          </a:p>
          <a:p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Обучающие: 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Обогащать знания дошкольников о птицах, их образе жизни, в связи с окружающей средой, роль человека в жизни птиц.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Научить детей правильно подкармливать птиц.</a:t>
            </a:r>
          </a:p>
          <a:p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Развивающие: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Способствовать развитию познавательной активности, любознательности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Расширять кругозор и обогащать словарный запас детей, развивать связанную речь.</a:t>
            </a:r>
          </a:p>
          <a:p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Воспитательные: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Формировать заботливое отношение к птицам, желание помогать .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Прививать любовь к природе и воспитывать бережное отношение к ней.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Укреплять детско-родительские отношения.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357166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20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2868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Мероприятия по реализации проекта: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Художественно- творческая деятельность: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-Чтение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потешек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«Маленькая птичка. », «Сидит птичка за окном».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-чтение  художественной литературы Е.Благинина: «Голодно, холодно, галки, воробью!», «С добрым утром». А.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Барто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«Кто как кричит», «Сорока-ворона». И.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Токмакова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«Десять птичек - стайка, поймай-ка, подпевай-ка…»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Кукольный театр : сказка «Курочка Ряба».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-рассказывание по сюжетным картинкам «Наши пернатые друзья», «Как пьют воду птицы из лужицы»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-коллективная работа: аппликация «Птички невелички»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Игровая деятельность: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-игровые ситуации на тему «Прилетела птичка, птичка невеличка»;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-дидактические настольные игры,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лепбук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«Всё о птицах»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-подвижная игра «Кот и воробей»;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пальчиковая игра : « Сорока-ворона»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-игра на развитие речевого дыхания «Полетела птичка». Дети кладут птичку на ладошку и дуют на неё.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Трудовая деятельность: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«Приготовим корм для птичьей столовой», «почистить кормушки и положить корм», кормление птиц;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Взаимодействие с родителями: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-просмотр мультфильма «Синичка» (дома с родителями);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-помощь в изготовлении выставки «Наши пернатые друзья»- фотоконкурс;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помощь смастерить кормушки;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Прогнозируемые результаты: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Формирование элементарных представлений о птицах, роль человека в жизни птиц.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Эмоциональное проявление и интерес детей к  художественно-творческому виду деятельности.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Формирование навыков совместной деятельности.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2866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Реализация проекта по этапам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этап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Подготовительный :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«Маленькая птичка, птичка невеличка»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Моделирование  ситуации: «Прилетела птичка. Птички холодно и голодно. Смастерим кормушку и покормим маленькую птичку».</a:t>
            </a:r>
          </a:p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на данном этапе: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Выяснить, понимают ли малыши что птички бывают разные (синички, воробьи, снегири).</a:t>
            </a:r>
          </a:p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Формы проведения: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а) Игра «Прилетела птичка, птичка невеличка».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б) Чтение стихотворения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Е.Благинина: «Голодно, холодно, галки, воробью!».</a:t>
            </a:r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этап Основной: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«Игры, забавы, »</a:t>
            </a:r>
          </a:p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на данном этапе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Познакомить малышей с разными птицами (синички, воробьи, снегири). Показать детям какова роль человека о заботе и помощи птицам;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-Подвижная игра – «Собери зёрнышки»;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Трудовые поручения:</a:t>
            </a:r>
          </a:p>
          <a:p>
            <a:r>
              <a:rPr lang="en-US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мы с воспитателем заготавливаем корм для птиц;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Наблюдения за трудом старших  детей в птичьей столовой.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Почистить кормушки и положить корм», кормление птиц;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Д. И  настольная :«Собери  птичку»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Игра на развитие речевого дыхания :«Птичка полетела»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Работа с пластилином (зернышки для птичек);</a:t>
            </a:r>
          </a:p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И. «Кто стучит в мое окошко»: (прилетела птичка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птичка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невеличка , села на окошко постучит не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множко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этап: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 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Заключительный :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аппликация «Птички невелички »</a:t>
            </a:r>
          </a:p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на данном этапе:</a:t>
            </a:r>
          </a:p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Формировать заботливое отношение к птицам, желание помогать .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Прививать любовь к природе и воспитывать бережное отношение к ней.</a:t>
            </a:r>
          </a:p>
          <a:p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857232"/>
            <a:ext cx="6786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785794"/>
          <a:ext cx="6973677" cy="5849956"/>
        </p:xfrm>
        <a:graphic>
          <a:graphicData uri="http://schemas.openxmlformats.org/drawingml/2006/table">
            <a:tbl>
              <a:tblPr/>
              <a:tblGrid>
                <a:gridCol w="2299248"/>
                <a:gridCol w="2428892"/>
                <a:gridCol w="2245537"/>
              </a:tblGrid>
              <a:tr h="10135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4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1.У птиц есть крылья и все они умеют летать</a:t>
                      </a:r>
                    </a:p>
                    <a:p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2.Птицы любят семечки и хлебные крошки</a:t>
                      </a:r>
                    </a:p>
                    <a:p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3.Когда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птицам холодно, они прячутся от холода в свои домики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1.Что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птички все разные</a:t>
                      </a:r>
                    </a:p>
                    <a:p>
                      <a:endParaRPr lang="ru-RU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 Оперение разное</a:t>
                      </a:r>
                    </a:p>
                    <a:p>
                      <a:endParaRPr lang="ru-RU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 Не все птицы могут оставаться  зимовать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 Прочитать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с</a:t>
                      </a: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мамой о птичках книжку</a:t>
                      </a:r>
                    </a:p>
                    <a:p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2.Посмотреть мультфильм</a:t>
                      </a:r>
                    </a:p>
                    <a:p>
                      <a:endPara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3.Посмотреть картинки с изображением п</a:t>
                      </a: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тиц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8662" y="928670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мы узнали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птицах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928670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Чего не знаем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птицах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928670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узнать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всё о птицах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214422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Рассматривание картинок с изображением птиц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IMG_20171009_154834.jpg"/>
          <p:cNvPicPr>
            <a:picLocks noChangeAspect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1785926"/>
            <a:ext cx="3841745" cy="216098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1009_1550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3429000"/>
            <a:ext cx="2286003" cy="296334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171009_154900.jpg"/>
          <p:cNvPicPr>
            <a:picLocks noChangeAspect="1"/>
          </p:cNvPicPr>
          <p:nvPr/>
        </p:nvPicPr>
        <p:blipFill>
          <a:blip r:embed="rId5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4071942"/>
            <a:ext cx="3786214" cy="247824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857232"/>
            <a:ext cx="584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 с пластилином: «Зернышки для птички»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Выставка творческих работ в группе для родителей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IMG_20171009_154426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571612"/>
            <a:ext cx="1794876" cy="264318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71009_154529.jp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8626" y="1571612"/>
            <a:ext cx="1928821" cy="292895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171009_154333.jpg"/>
          <p:cNvPicPr>
            <a:picLocks noChangeAspect="1"/>
          </p:cNvPicPr>
          <p:nvPr/>
        </p:nvPicPr>
        <p:blipFill>
          <a:blip r:embed="rId7" cstate="screen">
            <a:lum bright="1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3476602"/>
            <a:ext cx="1785950" cy="295277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20171009_154345.jpg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3429000"/>
            <a:ext cx="1882461" cy="300039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642918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Коллективная работа аппликация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«Птички невелички»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IMG_20171009_162624.jpg"/>
          <p:cNvPicPr>
            <a:picLocks noChangeAspect="1"/>
          </p:cNvPicPr>
          <p:nvPr/>
        </p:nvPicPr>
        <p:blipFill>
          <a:blip r:embed="rId3" cstate="screen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2160" y="1714488"/>
            <a:ext cx="2560657" cy="388843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1009_161831.jpg"/>
          <p:cNvPicPr>
            <a:picLocks noChangeAspect="1"/>
          </p:cNvPicPr>
          <p:nvPr/>
        </p:nvPicPr>
        <p:blipFill>
          <a:blip r:embed="rId5" cstate="screen">
            <a:lum brigh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714488"/>
            <a:ext cx="2667018" cy="150019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171009_162132.jp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500438"/>
            <a:ext cx="1785937" cy="279399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71009_162231.jpg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500438"/>
            <a:ext cx="1785950" cy="279399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171009_161549.jpg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714488"/>
            <a:ext cx="2666987" cy="150018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3915" y="763884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Выставка творческих работ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сделанные родителями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234" y="1643778"/>
            <a:ext cx="4351053" cy="296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8021" y="4653136"/>
            <a:ext cx="5451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Лепка: «Птицы наши </a:t>
            </a:r>
          </a:p>
          <a:p>
            <a:pPr lvl="0"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меньшие друзья»</a:t>
            </a:r>
          </a:p>
          <a:p>
            <a:pPr lvl="0"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Цель: Показать родителям, что работа с пластилином  формирует интерес к творчеству, совершенствует наблюдательность, эстетическое восприятие, художественный вкус. </a:t>
            </a:r>
          </a:p>
          <a:p>
            <a:pPr lvl="0"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Оборудование: пластилин, готовый рисунок «птицы»</a:t>
            </a:r>
          </a:p>
        </p:txBody>
      </p:sp>
    </p:spTree>
    <p:extLst>
      <p:ext uri="{BB962C8B-B14F-4D97-AF65-F5344CB8AC3E}">
        <p14:creationId xmlns:p14="http://schemas.microsoft.com/office/powerpoint/2010/main" val="685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401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Семенюк Вадим Владимирович</cp:lastModifiedBy>
  <cp:revision>37</cp:revision>
  <dcterms:created xsi:type="dcterms:W3CDTF">2017-10-07T10:31:47Z</dcterms:created>
  <dcterms:modified xsi:type="dcterms:W3CDTF">2017-11-02T01:42:14Z</dcterms:modified>
</cp:coreProperties>
</file>