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62" r:id="rId4"/>
    <p:sldId id="268" r:id="rId5"/>
    <p:sldId id="261" r:id="rId6"/>
  </p:sldIdLst>
  <p:sldSz cx="10261600" cy="7380288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512" y="-102"/>
      </p:cViewPr>
      <p:guideLst>
        <p:guide orient="horz" pos="2325"/>
        <p:guide pos="323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166DA-89B0-43D0-BA6B-7F98145F55CE}" type="datetimeFigureOut">
              <a:rPr lang="ru-RU"/>
              <a:pPr>
                <a:defRPr/>
              </a:pPr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30598-A972-4229-901D-BFA5FBDF00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1AA6B-8F47-4363-9F2F-B04DCA2A8935}" type="datetimeFigureOut">
              <a:rPr lang="ru-RU"/>
              <a:pPr>
                <a:defRPr/>
              </a:pPr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6AB71-B07A-4370-8B4D-9C2F7E9DC3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D39E6-8634-493A-B16E-FFDAEE23483D}" type="datetimeFigureOut">
              <a:rPr lang="ru-RU"/>
              <a:pPr>
                <a:defRPr/>
              </a:pPr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31097-7B43-4156-835C-3E7B191134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E5A5E-0684-4437-BCE1-716EBDF4C7CC}" type="datetimeFigureOut">
              <a:rPr lang="ru-RU"/>
              <a:pPr>
                <a:defRPr/>
              </a:pPr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96F39-1660-4588-A896-043ED9FCF7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F436B-A00D-4846-9D46-4C2C3783BEBF}" type="datetimeFigureOut">
              <a:rPr lang="ru-RU"/>
              <a:pPr>
                <a:defRPr/>
              </a:pPr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BB28F-3543-49A4-BE35-7E60EF553E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90FC9-C1D4-49BC-A92E-A5D50BA89566}" type="datetimeFigureOut">
              <a:rPr lang="ru-RU"/>
              <a:pPr>
                <a:defRPr/>
              </a:pPr>
              <a:t>16.01.2016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E8938-6E91-4857-8E11-77C01B0162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909DA-8202-4C32-BFDE-580DCF0C0176}" type="datetimeFigureOut">
              <a:rPr lang="ru-RU"/>
              <a:pPr>
                <a:defRPr/>
              </a:pPr>
              <a:t>16.01.2016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8089B-7FD8-471B-8430-6F5E0B5A13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B1AFF-2CFC-4287-AE90-F0D3796C6DD0}" type="datetimeFigureOut">
              <a:rPr lang="ru-RU"/>
              <a:pPr>
                <a:defRPr/>
              </a:pPr>
              <a:t>16.01.2016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81332-E32F-41D1-8ED7-A66EE33D8B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A8BBB-9C47-4CCF-88D3-191367304DD2}" type="datetimeFigureOut">
              <a:rPr lang="ru-RU"/>
              <a:pPr>
                <a:defRPr/>
              </a:pPr>
              <a:t>16.01.2016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92442-7361-4CF6-BBC2-4EC855E0C6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A02AB-E071-4136-984B-445318DB7DD7}" type="datetimeFigureOut">
              <a:rPr lang="ru-RU"/>
              <a:pPr>
                <a:defRPr/>
              </a:pPr>
              <a:t>16.01.2016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1626D-E943-4A2C-9601-6747DC0F17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8EF44-9A3C-4386-813B-D64288705190}" type="datetimeFigureOut">
              <a:rPr lang="ru-RU"/>
              <a:pPr>
                <a:defRPr/>
              </a:pPr>
              <a:t>16.01.2016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FF72D-77F8-41ED-AE1F-A662D0F496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12763" y="295275"/>
            <a:ext cx="9236075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12763" y="1722438"/>
            <a:ext cx="9236075" cy="487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12763" y="6840538"/>
            <a:ext cx="2393950" cy="392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3AA2FC-AB29-4AFF-8BE9-8E68724B6ECA}" type="datetimeFigureOut">
              <a:rPr lang="ru-RU"/>
              <a:pPr>
                <a:defRPr/>
              </a:pPr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05200" y="6840538"/>
            <a:ext cx="3251200" cy="392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354888" y="6840538"/>
            <a:ext cx="2393950" cy="392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558D082-998B-4D12-BE28-3A1BAB4DC2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Рисунок 2" descr="Фон узор 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261600" cy="738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165350" y="846138"/>
            <a:ext cx="6094413" cy="1739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Коллективная работа по рисованию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«Ёлочка»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06750" y="6072188"/>
            <a:ext cx="3406775" cy="641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Выполнила работу: </a:t>
            </a:r>
            <a:r>
              <a:rPr lang="ru-RU" b="1" i="1" dirty="0" err="1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Пивцайкина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М.Б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Г.Бердск  2016 г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466975" y="2681288"/>
            <a:ext cx="5130800" cy="308133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4F6228"/>
                </a:solidFill>
                <a:latin typeface="Monotype Corsiva" pitchFamily="66" charset="0"/>
              </a:rPr>
              <a:t>Цель занятия : познакомить детей с нетрадиционной </a:t>
            </a:r>
          </a:p>
          <a:p>
            <a:r>
              <a:rPr lang="ru-RU" sz="2800" b="1">
                <a:solidFill>
                  <a:srgbClr val="4F6228"/>
                </a:solidFill>
                <a:latin typeface="Monotype Corsiva" pitchFamily="66" charset="0"/>
              </a:rPr>
              <a:t>техникой рисования ладошками, учить различать цвета,</a:t>
            </a:r>
          </a:p>
          <a:p>
            <a:r>
              <a:rPr lang="ru-RU" sz="2800" b="1">
                <a:solidFill>
                  <a:srgbClr val="4F6228"/>
                </a:solidFill>
                <a:latin typeface="Monotype Corsiva" pitchFamily="66" charset="0"/>
              </a:rPr>
              <a:t>Развивать эстетическое восприятие, воспитывать аккуратность.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2" descr="Фон узор 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261600" cy="738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Фото1201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315457" y="743796"/>
            <a:ext cx="3630688" cy="26128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Фото1203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464290" y="3517346"/>
            <a:ext cx="3685616" cy="26520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Фото1205.jp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240088" y="3664679"/>
            <a:ext cx="3627667" cy="2610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2" descr="Фон узор 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261600" cy="738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Фото1206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174629" y="877473"/>
            <a:ext cx="4111185" cy="2958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Фото1207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79647" y="3382818"/>
            <a:ext cx="3849206" cy="27673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Фото1208.jp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6179796" y="3529728"/>
            <a:ext cx="3792079" cy="27263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2" descr="Фон узор 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261600" cy="738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Фото1209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092012" y="877473"/>
            <a:ext cx="4113294" cy="2958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Фото1210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8951" y="3210284"/>
            <a:ext cx="4326398" cy="31139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Фото1211.jp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6109671" y="3443392"/>
            <a:ext cx="4353077" cy="31307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2" descr="Фон узор 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261600" cy="738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Фото1212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474711" y="819758"/>
            <a:ext cx="3629773" cy="2612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Фото1213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87799" y="2203181"/>
            <a:ext cx="4272463" cy="30728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Фото1215.jp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6306530" y="2408177"/>
            <a:ext cx="4062471" cy="2921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Фото1217.jp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637654" y="4121582"/>
            <a:ext cx="3605881" cy="25919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37</Words>
  <Application>Microsoft Office PowerPoint</Application>
  <PresentationFormat>Произвольный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Administrator</cp:lastModifiedBy>
  <cp:revision>6</cp:revision>
  <dcterms:created xsi:type="dcterms:W3CDTF">2016-01-12T14:04:14Z</dcterms:created>
  <dcterms:modified xsi:type="dcterms:W3CDTF">2016-01-16T06:39:16Z</dcterms:modified>
</cp:coreProperties>
</file>