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5" r:id="rId5"/>
    <p:sldId id="262" r:id="rId6"/>
    <p:sldId id="260" r:id="rId7"/>
    <p:sldId id="266" r:id="rId8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360F-0151-4727-9092-7ED7AA16826B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2B75-FA49-45A1-AA23-65B3B7936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E184-A01E-4173-B3A6-A0D423BAB3E0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99B9-A159-4DBB-A67D-253A8247D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6869-97B7-4959-A4E8-33B9F24F013B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8104A-AE64-41A1-9184-1FD3F07E7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59D6-2194-4FC9-92F2-1E50BE75D2C3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C7A2E-5A04-4200-BB39-D4B66D53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A3F98-91A5-4E10-9A51-00452F854A2D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9A6EF-8655-4D1C-81A8-424FC3037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30D9-8230-4F26-946E-B5589EC78161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F24C-B00B-4AB6-B061-E40EEE46D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A694-0E70-4218-9FD0-47BC1EF8607B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B2DE-0112-42C2-980A-81F002AE2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3CF8-320C-4B70-9188-8B73F4560BFF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F0800-3125-428D-BBA2-A3DD76386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C9F7-EF84-4B73-AF68-AFA89D9DA8B5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BD2FE-AED7-4150-A409-D6BA1E9A7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072A-EBC1-449B-A4ED-8E6EF4ECA198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7D8E-2EF2-425E-B73C-1A22DD5F9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94492-ABA7-471A-AF15-0B26AC346F39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AC747-D5FD-49A4-8FCD-330C03A9C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98CB94-944B-48DD-A0F4-0DF754C95432}" type="datetimeFigureOut">
              <a:rPr lang="ru-RU"/>
              <a:pPr>
                <a:defRPr/>
              </a:pPr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C7140B-8663-4550-9006-E7D46C9C1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0313" y="2143125"/>
            <a:ext cx="4572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Итоговое занятие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младшей группе     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«В гостях у сказки»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0" y="4786313"/>
            <a:ext cx="2947988" cy="1816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Провели занятие: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Васильева Т.В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Пивцайкина М.Б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03350" y="1557338"/>
            <a:ext cx="7072313" cy="375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u="sng">
                <a:solidFill>
                  <a:srgbClr val="632523"/>
                </a:solidFill>
                <a:latin typeface="Calibri" pitchFamily="34" charset="0"/>
              </a:rPr>
              <a:t>Тема</a:t>
            </a:r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: «В гостях у сказки».</a:t>
            </a:r>
          </a:p>
          <a:p>
            <a:r>
              <a:rPr lang="ru-RU" sz="1600" b="1" u="sng">
                <a:solidFill>
                  <a:srgbClr val="632523"/>
                </a:solidFill>
                <a:latin typeface="Calibri" pitchFamily="34" charset="0"/>
              </a:rPr>
              <a:t>Задачи</a:t>
            </a:r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: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у детей умение согласовывать свои действия с движениями других; начинать и заканчивать упражнения одновременно.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доброжелательное отношение детей к героям сказки.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интерес к трудовой деятельности.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Закрепить знания детей о геометрических фигурах: цвет, форма, размер; умения активно пользоваться цифрами от 1 до 5.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умение отвечать на вопросы, используя форму простого предложения или высказывания из 2-3 простых фраз.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Воспитывать у детей интерес к литературным текстам, сказкам, узнавать и называть их по иллюстрациям.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детское творчество , аппликация 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музыкально-ритмические движения.</a:t>
            </a:r>
          </a:p>
          <a:p>
            <a:r>
              <a:rPr lang="ru-RU" sz="1600" b="1">
                <a:solidFill>
                  <a:srgbClr val="632523"/>
                </a:solidFill>
                <a:latin typeface="Calibri" pitchFamily="34" charset="0"/>
              </a:rPr>
              <a:t>Развивать актёрское мастерство.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357188" y="1785938"/>
            <a:ext cx="828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5362" name="Рисунок 5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G_20170517_090647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00188" y="1214438"/>
            <a:ext cx="4237037" cy="2500312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IMG_20170517_090720.jpg"/>
          <p:cNvPicPr>
            <a:picLocks noChangeAspect="1"/>
          </p:cNvPicPr>
          <p:nvPr/>
        </p:nvPicPr>
        <p:blipFill>
          <a:blip r:embed="rId4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0" y="3286125"/>
            <a:ext cx="4000500" cy="2894013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357188" y="1785938"/>
            <a:ext cx="828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6386" name="Рисунок 5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G_20170517_090738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7250" y="3214688"/>
            <a:ext cx="3857625" cy="27559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20170517_090934.jpg"/>
          <p:cNvPicPr>
            <a:picLocks noChangeAspect="1"/>
          </p:cNvPicPr>
          <p:nvPr/>
        </p:nvPicPr>
        <p:blipFill>
          <a:blip r:embed="rId4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1285875"/>
            <a:ext cx="4000500" cy="260032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357188" y="1785938"/>
            <a:ext cx="828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7410" name="Рисунок 5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G_20170517_091215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125" y="3071813"/>
            <a:ext cx="4148138" cy="264318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20170517_091346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8" y="1428750"/>
            <a:ext cx="4000500" cy="225107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IMG_20170517_091608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625" y="1285875"/>
            <a:ext cx="3937000" cy="2214563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G_20170517_091453.jpg"/>
          <p:cNvPicPr>
            <a:picLocks noChangeAspect="1"/>
          </p:cNvPicPr>
          <p:nvPr/>
        </p:nvPicPr>
        <p:blipFill>
          <a:blip r:embed="rId4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0" y="3429000"/>
            <a:ext cx="3943350" cy="26431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686693_462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500" y="2571750"/>
            <a:ext cx="571182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СПАСИБО ЗА ВНИМАНИЕ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ДО НОВЫХ ВСТРЕЧ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Семенюк Вадим Владимирович</cp:lastModifiedBy>
  <cp:revision>7</cp:revision>
  <dcterms:created xsi:type="dcterms:W3CDTF">2017-05-17T03:40:59Z</dcterms:created>
  <dcterms:modified xsi:type="dcterms:W3CDTF">2017-09-27T01:51:58Z</dcterms:modified>
</cp:coreProperties>
</file>