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168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838200"/>
            <a:ext cx="58092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НОД  по аппликация с родителями 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детьми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первой младшей группы «Осеннее дерево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МБДОУ ЦРР «Огонёк» №28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г.Бердска 2019-2020г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Выполнила работу воспитатель :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Пивцайкина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М.Б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168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914400"/>
            <a:ext cx="533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Цель: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 Изготовление аппликации осеннего дерева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Задачи: 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1.Вовлечь родителей в творческий процесс осеннего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дерева.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2. Воспитывать умение видеть красоту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природы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3. Вызвать желание заниматься творчеством совместно с ребёнком, получить удовольствие от своих работ(аппликации).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Материал: 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готовые шаблоны разноцветных листьев,  ножницы, клей, трубочка для ствола дерева, картинки осенних деревьев, музыка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А.Вивальди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«Осень».  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168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762000"/>
            <a:ext cx="7391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Золотая волшебница осень!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Подожди, подожди уходить.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Ну, пожалуйста, мы тебя просим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Хоть немножко с нами побыть.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Очень нравиться нам любоваться,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Как листочки под солнцем горят.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Мы с тобой не хотим расставаться,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По душе нам твой пестрый наряд.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Все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любят рисовать, лепить и делать аппликации. Творчество это отражение душевной работы. И совсем не страшно, если  у вашего малыша получится, не так как вы это хотели, главное чтобы он получал удовольствие  и радовался результатам своего труда.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Сегодня ребята вместе с родителями сделают  осеннее дерево.  Цель мастер-класса была познакомить детей с осенью и её красотой.  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Родители вместе с детьми с удовольствием вырезали и клеили, проявляли активность и интерес к совместной  деятельности. Все работы получились красивые и яркие.   </a:t>
            </a:r>
          </a:p>
          <a:p>
            <a:endParaRPr lang="ru-RU" b="1" dirty="0"/>
          </a:p>
        </p:txBody>
      </p:sp>
      <p:pic>
        <p:nvPicPr>
          <p:cNvPr id="5" name="Рисунок 4" descr="IMG_20190925_070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762000"/>
            <a:ext cx="2667000" cy="200025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168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90923_163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685800"/>
            <a:ext cx="2876550" cy="383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90923_1707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990600"/>
            <a:ext cx="2876550" cy="383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168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90924_1624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990600"/>
            <a:ext cx="245745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90924_171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990600"/>
            <a:ext cx="29718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168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90923_165358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990600" y="990600"/>
            <a:ext cx="245745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90923_1707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914400"/>
            <a:ext cx="302895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168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1828800"/>
            <a:ext cx="45579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СПАСИБО ЗА </a:t>
            </a:r>
          </a:p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ВНИМАНИЕ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Марьяна</dc:creator>
  <cp:lastModifiedBy>Марьяна Пивцайкина</cp:lastModifiedBy>
  <cp:revision>1</cp:revision>
  <dcterms:created xsi:type="dcterms:W3CDTF">2019-09-25T13:26:23Z</dcterms:created>
  <dcterms:modified xsi:type="dcterms:W3CDTF">2019-09-25T13:46:13Z</dcterms:modified>
</cp:coreProperties>
</file>