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6" r:id="rId4"/>
    <p:sldId id="257" r:id="rId5"/>
    <p:sldId id="258" r:id="rId6"/>
    <p:sldId id="259" r:id="rId7"/>
    <p:sldId id="262" r:id="rId8"/>
  </p:sldIdLst>
  <p:sldSz cx="9144000" cy="6858000" type="screen4x3"/>
  <p:notesSz cx="7105650" cy="102393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rtleo.com-80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1357298"/>
            <a:ext cx="82598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Коллективная работа</a:t>
            </a:r>
          </a:p>
          <a:p>
            <a:r>
              <a:rPr lang="ru-RU" sz="3600" b="1" i="1" dirty="0" smtClean="0">
                <a:solidFill>
                  <a:srgbClr val="0070C0"/>
                </a:solidFill>
              </a:rPr>
              <a:t>Тема: по ПДД в первой младшей группе</a:t>
            </a:r>
          </a:p>
          <a:p>
            <a:r>
              <a:rPr lang="ru-RU" sz="3600" b="1" i="1" dirty="0" smtClean="0">
                <a:solidFill>
                  <a:srgbClr val="0070C0"/>
                </a:solidFill>
              </a:rPr>
              <a:t>МБДОУ ЦРР «Огонёк» №28</a:t>
            </a:r>
          </a:p>
          <a:p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8992" y="6488668"/>
            <a:ext cx="156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г.Бердск 2017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5140" y="5500702"/>
            <a:ext cx="20052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</a:rPr>
              <a:t>Выполнили работу:</a:t>
            </a:r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воспитатели</a:t>
            </a:r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Пивцайкина М.Б</a:t>
            </a:r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Васильева Т.В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286124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rtleo.com-80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57224" y="142852"/>
            <a:ext cx="750099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Цель занятия: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Обеспечить накопление представлений о различных видах транспорта, о назначении светофора и пешеходного перехода у детей раннего и младшего дошкольного возраста. Формировать элементарные знания о правилах безопасного поведения на дороге.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Задачи занятия: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• Закрепить у детей представления о разновидностях транспорта.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• Вспомнить характерные отличительные признаки транспорта.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• Формировать у детей представления о правилах поведения на проезжей части.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• Познакомить с сигналами светофора и пешеходным переходом.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• Развивать внимание, память, мышление, речь, мелкую моторику, активизировать словарь.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Воспитание общей культуры поведения начинаем в младшей группе, на третьем году жизни ребенка. С этого времени мы начинаем готовить его к пожизненной «профессии» участника движения, пешехода.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rtleo.com-80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IMG_20170515_153053.jpg"/>
          <p:cNvPicPr>
            <a:picLocks noChangeAspect="1"/>
          </p:cNvPicPr>
          <p:nvPr/>
        </p:nvPicPr>
        <p:blipFill>
          <a:blip r:embed="rId3" cstate="screen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285729"/>
            <a:ext cx="5842040" cy="3286148"/>
          </a:xfrm>
          <a:prstGeom prst="rect">
            <a:avLst/>
          </a:prstGeom>
          <a:ln w="88900" cap="sq" cmpd="thickThin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Рисунок 6" descr="IMG_20170515_153220.jpg"/>
          <p:cNvPicPr>
            <a:picLocks noChangeAspect="1"/>
          </p:cNvPicPr>
          <p:nvPr/>
        </p:nvPicPr>
        <p:blipFill>
          <a:blip r:embed="rId4" cstate="screen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4645" y="3429000"/>
            <a:ext cx="5715041" cy="3214710"/>
          </a:xfrm>
          <a:prstGeom prst="rect">
            <a:avLst/>
          </a:prstGeom>
          <a:ln w="88900" cap="sq" cmpd="thickThin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Рисунок 8" descr="11659636-Cheerful-cartoon-traffic-light-regulating-traffic-on-city-streets-Stock-Vector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4357694"/>
            <a:ext cx="2481266" cy="1612823"/>
          </a:xfrm>
          <a:prstGeom prst="rect">
            <a:avLst/>
          </a:prstGeom>
          <a:ln w="88900" cap="sq" cmpd="thickThin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Рисунок 9" descr="5723406324dc33cd90ce7c2c1797b273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88" y="500042"/>
            <a:ext cx="1785950" cy="2294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leo.com-80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MG_20170515_153139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7158" y="428604"/>
            <a:ext cx="3500462" cy="5574827"/>
          </a:xfrm>
          <a:prstGeom prst="rect">
            <a:avLst/>
          </a:prstGeom>
        </p:spPr>
      </p:pic>
      <p:pic>
        <p:nvPicPr>
          <p:cNvPr id="4" name="Рисунок 3" descr="IMG_20170515_153358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00694" y="428604"/>
            <a:ext cx="3348923" cy="5643554"/>
          </a:xfrm>
          <a:prstGeom prst="rect">
            <a:avLst/>
          </a:prstGeom>
        </p:spPr>
      </p:pic>
      <p:pic>
        <p:nvPicPr>
          <p:cNvPr id="5" name="Рисунок 4" descr="5723406324dc33cd90ce7c2c1797b273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0496" y="2357430"/>
            <a:ext cx="1214446" cy="156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leo.com-80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MG_20170515_153305.jpg"/>
          <p:cNvPicPr>
            <a:picLocks noChangeAspect="1"/>
          </p:cNvPicPr>
          <p:nvPr/>
        </p:nvPicPr>
        <p:blipFill>
          <a:blip r:embed="rId3" cstate="screen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285728"/>
            <a:ext cx="4317998" cy="2428874"/>
          </a:xfrm>
          <a:prstGeom prst="rect">
            <a:avLst/>
          </a:prstGeom>
          <a:ln w="88900" cap="sq" cmpd="thickThin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Рисунок 3" descr="IMG_20170515_153559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3500438"/>
            <a:ext cx="4421186" cy="2486917"/>
          </a:xfrm>
          <a:prstGeom prst="rect">
            <a:avLst/>
          </a:prstGeom>
          <a:ln w="88900" cap="sq" cmpd="thickThin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IMG_20170515_153644.jpg"/>
          <p:cNvPicPr>
            <a:picLocks noChangeAspect="1"/>
          </p:cNvPicPr>
          <p:nvPr/>
        </p:nvPicPr>
        <p:blipFill>
          <a:blip r:embed="rId5" cstate="screen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86314" y="1000108"/>
            <a:ext cx="4214810" cy="2975152"/>
          </a:xfrm>
          <a:prstGeom prst="rect">
            <a:avLst/>
          </a:prstGeom>
          <a:ln w="88900" cap="sq" cmpd="thickThin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11659636-Cheerful-cartoon-traffic-light-regulating-traffic-on-city-streets-Stock-Vector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3570" y="4286256"/>
            <a:ext cx="2481266" cy="1612823"/>
          </a:xfrm>
          <a:prstGeom prst="rect">
            <a:avLst/>
          </a:prstGeom>
          <a:ln w="88900" cap="sq" cmpd="thickThin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leo.com-80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MG_20170515_153747.jpg"/>
          <p:cNvPicPr>
            <a:picLocks noChangeAspect="1"/>
          </p:cNvPicPr>
          <p:nvPr/>
        </p:nvPicPr>
        <p:blipFill>
          <a:blip r:embed="rId3" cstate="screen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714356"/>
            <a:ext cx="4190997" cy="2357436"/>
          </a:xfrm>
          <a:prstGeom prst="rect">
            <a:avLst/>
          </a:prstGeom>
          <a:ln w="88900" cap="sq" cmpd="thickThin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Рисунок 3" descr="IMG_20170515_153913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214290"/>
            <a:ext cx="4143404" cy="2330665"/>
          </a:xfrm>
          <a:prstGeom prst="rect">
            <a:avLst/>
          </a:prstGeom>
          <a:ln w="88900" cap="sq" cmpd="thickThin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IMG_20170515_153947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4357694"/>
            <a:ext cx="4000496" cy="2250279"/>
          </a:xfrm>
          <a:prstGeom prst="rect">
            <a:avLst/>
          </a:prstGeom>
          <a:ln w="88900" cap="sq" cmpd="thickThin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IMG_20170515_153829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7686" y="3357562"/>
            <a:ext cx="4500562" cy="2531566"/>
          </a:xfrm>
          <a:prstGeom prst="rect">
            <a:avLst/>
          </a:prstGeom>
          <a:ln w="88900" cap="sq" cmpd="thickThin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Рисунок 6" descr="5723406324dc33cd90ce7c2c1797b273.jp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7356" y="3286124"/>
            <a:ext cx="746062" cy="958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leo.com-80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3108" y="1857364"/>
            <a:ext cx="47757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СПАСИБО </a:t>
            </a:r>
          </a:p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ДО НОВЫХ ВСТРЕЧ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146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Семенюк Вадим Владимирович</cp:lastModifiedBy>
  <cp:revision>7</cp:revision>
  <dcterms:created xsi:type="dcterms:W3CDTF">2017-05-15T13:40:01Z</dcterms:created>
  <dcterms:modified xsi:type="dcterms:W3CDTF">2017-09-27T01:51:36Z</dcterms:modified>
</cp:coreProperties>
</file>