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</p:sldIdLst>
  <p:sldSz cx="9144000" cy="6858000" type="screen4x3"/>
  <p:notesSz cx="7105650" cy="102393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049-9380-40F6-A618-AF69E4DC98A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B186-8144-4721-957F-C929CCFC6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049-9380-40F6-A618-AF69E4DC98A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B186-8144-4721-957F-C929CCFC6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049-9380-40F6-A618-AF69E4DC98A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B186-8144-4721-957F-C929CCFC6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049-9380-40F6-A618-AF69E4DC98A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B186-8144-4721-957F-C929CCFC6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049-9380-40F6-A618-AF69E4DC98A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B186-8144-4721-957F-C929CCFC6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049-9380-40F6-A618-AF69E4DC98A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B186-8144-4721-957F-C929CCFC6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049-9380-40F6-A618-AF69E4DC98A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B186-8144-4721-957F-C929CCFC6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049-9380-40F6-A618-AF69E4DC98A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B186-8144-4721-957F-C929CCFC6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049-9380-40F6-A618-AF69E4DC98A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B186-8144-4721-957F-C929CCFC6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049-9380-40F6-A618-AF69E4DC98A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B186-8144-4721-957F-C929CCFC6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049-9380-40F6-A618-AF69E4DC98A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B186-8144-4721-957F-C929CCFC6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3049-9380-40F6-A618-AF69E4DC98A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7B186-8144-4721-957F-C929CCFC6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1876ramki-dlya-fotoshopa-osennie-detskiy-s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5918" y="500042"/>
            <a:ext cx="52470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Нетрадиционное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родительское собрание</a:t>
            </a:r>
            <a:endParaRPr lang="en-US" sz="16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             Тепло наших рук.  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Тема: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Птицы наши меньшие друзья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МБДОУЦРР №28 «Огонёк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»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Г.Бердск 2017 г</a:t>
            </a:r>
          </a:p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5715016"/>
            <a:ext cx="39276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Провели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воспитатели: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Пивцайкина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М.Б</a:t>
            </a:r>
          </a:p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                                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Васильева Т.В</a:t>
            </a: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6" name="Рисунок 5" descr="IMG_20171011_185311.jpg"/>
          <p:cNvPicPr>
            <a:picLocks noChangeAspect="1"/>
          </p:cNvPicPr>
          <p:nvPr/>
        </p:nvPicPr>
        <p:blipFill>
          <a:blip r:embed="rId3" cstate="print"/>
          <a:srcRect t="4375" b="11250"/>
          <a:stretch>
            <a:fillRect/>
          </a:stretch>
        </p:blipFill>
        <p:spPr>
          <a:xfrm rot="5400000">
            <a:off x="3232537" y="2053819"/>
            <a:ext cx="2643206" cy="396480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1876ramki-dlya-fotoshopa-osennie-detskiy-s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500042"/>
            <a:ext cx="507209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 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Неделя психологии : Тепло наших рук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Лепка: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«Птицы наши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меньшие друзья»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Цель: 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Показать родителям, что работа с пластилином  формирует интерес к творчеству, совершенствует наблюдательность, эстетическое восприятие, художественный вкус.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Оборудование: 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пластилин, готовый рисунок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«птицы»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Подготовка к работе: 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составление конспекта родительского собрания с определением цели и задач; оформление на стенде для творчества работ родителей; индивидуальные беседы с родителями по мелкой моторике с использованием пластилина ; подготовка слайдов; объявление-приглашение родителей.</a:t>
            </a:r>
          </a:p>
          <a:p>
            <a:endParaRPr lang="ru-RU" sz="16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1876ramki-dlya-fotoshopa-osennie-detskiy-s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Рисунок 4" descr="IMG_20171011_182707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t="15625"/>
          <a:stretch>
            <a:fillRect/>
          </a:stretch>
        </p:blipFill>
        <p:spPr>
          <a:xfrm>
            <a:off x="714348" y="714356"/>
            <a:ext cx="2596411" cy="364333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20171011_182655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 t="21875"/>
          <a:stretch>
            <a:fillRect/>
          </a:stretch>
        </p:blipFill>
        <p:spPr>
          <a:xfrm>
            <a:off x="3500430" y="2071678"/>
            <a:ext cx="2643206" cy="341792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20171011_182715.jpg"/>
          <p:cNvPicPr>
            <a:picLocks noChangeAspect="1"/>
          </p:cNvPicPr>
          <p:nvPr/>
        </p:nvPicPr>
        <p:blipFill>
          <a:blip r:embed="rId5" cstate="print">
            <a:lum bright="20000"/>
          </a:blip>
          <a:stretch>
            <a:fillRect/>
          </a:stretch>
        </p:blipFill>
        <p:spPr>
          <a:xfrm>
            <a:off x="6286512" y="571480"/>
            <a:ext cx="2500317" cy="367862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1876ramki-dlya-fotoshopa-osennie-detskiy-s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IMG_20171011_182736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t="20833"/>
          <a:stretch>
            <a:fillRect/>
          </a:stretch>
        </p:blipFill>
        <p:spPr>
          <a:xfrm>
            <a:off x="857224" y="357166"/>
            <a:ext cx="2357454" cy="331790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20171011_182814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 t="14583"/>
          <a:stretch>
            <a:fillRect/>
          </a:stretch>
        </p:blipFill>
        <p:spPr>
          <a:xfrm>
            <a:off x="3357554" y="2428868"/>
            <a:ext cx="2500330" cy="353493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20171011_182822.jpg"/>
          <p:cNvPicPr>
            <a:picLocks noChangeAspect="1"/>
          </p:cNvPicPr>
          <p:nvPr/>
        </p:nvPicPr>
        <p:blipFill>
          <a:blip r:embed="rId5" cstate="print">
            <a:lum bright="20000"/>
          </a:blip>
          <a:stretch>
            <a:fillRect/>
          </a:stretch>
        </p:blipFill>
        <p:spPr>
          <a:xfrm>
            <a:off x="6072198" y="357166"/>
            <a:ext cx="2357454" cy="351505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1876ramki-dlya-fotoshopa-osennie-detskiy-s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IMG_20171011_182910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b="20833"/>
          <a:stretch>
            <a:fillRect/>
          </a:stretch>
        </p:blipFill>
        <p:spPr>
          <a:xfrm>
            <a:off x="1357290" y="571480"/>
            <a:ext cx="2428879" cy="3418431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20171011_183051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 b="25000"/>
          <a:stretch>
            <a:fillRect/>
          </a:stretch>
        </p:blipFill>
        <p:spPr>
          <a:xfrm>
            <a:off x="3786182" y="2285992"/>
            <a:ext cx="2357441" cy="314326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20171011_182736.jpg"/>
          <p:cNvPicPr>
            <a:picLocks noChangeAspect="1"/>
          </p:cNvPicPr>
          <p:nvPr/>
        </p:nvPicPr>
        <p:blipFill>
          <a:blip r:embed="rId5" cstate="print">
            <a:lum bright="20000"/>
          </a:blip>
          <a:srcRect t="23958"/>
          <a:stretch>
            <a:fillRect/>
          </a:stretch>
        </p:blipFill>
        <p:spPr>
          <a:xfrm>
            <a:off x="6215074" y="428604"/>
            <a:ext cx="2357441" cy="318691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34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68</cp:revision>
  <dcterms:created xsi:type="dcterms:W3CDTF">2016-10-28T07:13:52Z</dcterms:created>
  <dcterms:modified xsi:type="dcterms:W3CDTF">2017-10-11T14:38:27Z</dcterms:modified>
</cp:coreProperties>
</file>