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7F58-BD9D-4AA0-B4DF-E15191EE947D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58DD-C94B-4EC0-A28A-67E42D09D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08E1-88AC-4A47-9AB4-5F5F924B06B5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94FC-39B2-41CC-A32F-7AB7FFD3D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2277-40D0-4A4B-9C86-EC8DDB59CD64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39E7-6D2F-49D2-8272-C657AC805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79A2-4A9C-4049-9330-111B5F24BFE5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FA7C4-E2DA-45FA-8DF6-901BDE309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FAE5-8AAF-4FF5-99EA-98A23C15083C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88FF6-4126-49E9-8680-DF7CF71EB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3ECB-3D7B-4D04-98F9-870CE245E5A6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07F90-7406-4ABF-9EAC-B0116ABC0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3571-8F5E-4D99-B7B7-925D3E17849C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938AF-ABAE-44BF-A147-3D9A79BDF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E921-8BBB-4E56-9D98-9685D21C8C8F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5A47F-FA9B-4106-8C7D-F2D4ECCA1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7B0C-0269-471C-ADF5-E5BCE7CF81FD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83142-1FD8-4D63-95FB-9F29B9386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0284-8606-4D83-88D1-25F4F1C1362A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1B53-BA27-491F-AF2A-C758A79E8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9077-4416-4841-A31E-896AD4A5D6EE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AC72-9443-43A9-BFE3-D78AEE19D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B8C924-5D2C-4019-9169-FB8A70E6F58F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5C9FFA-8B75-4F1F-BA6B-6F7780C87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1285875"/>
            <a:ext cx="8175625" cy="2524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Коллективная работа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«Загадочный космос»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Выполнили работу дети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 младшей группы совместно с воспитателем.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25" y="6500813"/>
            <a:ext cx="16160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 Бердск 2017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88" y="6000750"/>
            <a:ext cx="37004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Воспитатели: Пивцайкина М.Б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                      Васильева Т.В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00125"/>
            <a:ext cx="6715125" cy="512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B5395"/>
                </a:solidFill>
                <a:latin typeface="Constantia" pitchFamily="18" charset="0"/>
              </a:rPr>
              <a:t>«Загадочный космос»</a:t>
            </a:r>
          </a:p>
          <a:p>
            <a:pPr algn="ctr"/>
            <a:endParaRPr lang="ru-RU" b="1" u="sng">
              <a:solidFill>
                <a:srgbClr val="0B5395"/>
              </a:solidFill>
              <a:latin typeface="Constantia" pitchFamily="18" charset="0"/>
            </a:endParaRPr>
          </a:p>
          <a:p>
            <a:pPr algn="ctr"/>
            <a:r>
              <a:rPr lang="ru-RU" b="1" u="sng">
                <a:solidFill>
                  <a:srgbClr val="0B5395"/>
                </a:solidFill>
                <a:latin typeface="Constantia" pitchFamily="18" charset="0"/>
              </a:rPr>
              <a:t>Цель:</a:t>
            </a:r>
            <a:r>
              <a:rPr lang="ru-RU" b="1">
                <a:solidFill>
                  <a:srgbClr val="0B5395"/>
                </a:solidFill>
                <a:latin typeface="Constantia" pitchFamily="18" charset="0"/>
              </a:rPr>
              <a:t>  расшир</a:t>
            </a:r>
            <a:r>
              <a:rPr lang="ru-RU" b="1">
                <a:solidFill>
                  <a:srgbClr val="0B5395"/>
                </a:solidFill>
              </a:rPr>
              <a:t>я</a:t>
            </a:r>
            <a:r>
              <a:rPr lang="ru-RU" b="1">
                <a:solidFill>
                  <a:srgbClr val="0B5395"/>
                </a:solidFill>
                <a:latin typeface="Constantia" pitchFamily="18" charset="0"/>
              </a:rPr>
              <a:t>ть словарный запас по теме космос; продолжать знакомить детей с российскими праздниками, с подвигом Ю. А. Гагарина. Обогатить представления детей о космосе,  космонавтах, космическом оборудовании,  воспитывать уважение к людям любой профессии, активность, самостоятельность; учить составлять композицию определённого содержания из готовых фигур, формировать навыки коллективного творчества; воспитывать аккуратность в работе. </a:t>
            </a:r>
          </a:p>
          <a:p>
            <a:pPr algn="ctr"/>
            <a:endParaRPr lang="ru-RU" b="1" u="sng">
              <a:solidFill>
                <a:srgbClr val="0B5395"/>
              </a:solidFill>
              <a:latin typeface="Constantia" pitchFamily="18" charset="0"/>
            </a:endParaRPr>
          </a:p>
          <a:p>
            <a:pPr algn="ctr"/>
            <a:r>
              <a:rPr lang="ru-RU" b="1" u="sng">
                <a:solidFill>
                  <a:srgbClr val="0B5395"/>
                </a:solidFill>
                <a:latin typeface="Constantia" pitchFamily="18" charset="0"/>
              </a:rPr>
              <a:t>Оборудование: </a:t>
            </a:r>
            <a:r>
              <a:rPr lang="ru-RU" b="1">
                <a:solidFill>
                  <a:srgbClr val="0B5395"/>
                </a:solidFill>
                <a:latin typeface="Constantia" pitchFamily="18" charset="0"/>
              </a:rPr>
              <a:t>заготовки деталей (  картинка с изображением космонавта, ракета, планеты, спутник, солнце), клей, салфетки на каждого ребёнка, большой  лист бумаги  оформленный под звездное небо.</a:t>
            </a:r>
          </a:p>
          <a:p>
            <a:endParaRPr lang="ru-RU" b="1">
              <a:solidFill>
                <a:srgbClr val="0B5395"/>
              </a:solidFill>
              <a:latin typeface="Constantia" pitchFamily="18" charset="0"/>
            </a:endParaRPr>
          </a:p>
        </p:txBody>
      </p:sp>
      <p:pic>
        <p:nvPicPr>
          <p:cNvPr id="14338" name="Рисунок 2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4643438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3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185737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4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643563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285875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IMG-20170411-WA00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28625"/>
            <a:ext cx="4333875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3" descr="IMG-20170411-WA00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928938"/>
            <a:ext cx="48577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5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4286250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6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3786188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7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1714500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8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1428750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9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25" y="5429250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10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428625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708400" y="2565400"/>
            <a:ext cx="3024188" cy="1228725"/>
          </a:xfrm>
          <a:prstGeom prst="rect">
            <a:avLst/>
          </a:prstGeom>
          <a:solidFill>
            <a:srgbClr val="33CCCC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В космосе так здорово!</a:t>
            </a:r>
          </a:p>
          <a:p>
            <a:r>
              <a:rPr lang="ru-RU" b="1">
                <a:solidFill>
                  <a:schemeClr val="bg1"/>
                </a:solidFill>
              </a:rPr>
              <a:t> Звёзды и планеты</a:t>
            </a:r>
          </a:p>
          <a:p>
            <a:r>
              <a:rPr lang="ru-RU" b="1">
                <a:solidFill>
                  <a:schemeClr val="bg1"/>
                </a:solidFill>
              </a:rPr>
              <a:t> В чёрной невесомости</a:t>
            </a:r>
          </a:p>
          <a:p>
            <a:r>
              <a:rPr lang="ru-RU" b="1">
                <a:solidFill>
                  <a:schemeClr val="bg1"/>
                </a:solidFill>
              </a:rPr>
              <a:t> Медленно плывут!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 descr="IMG-20170411-WA0012.jpg"/>
          <p:cNvPicPr>
            <a:picLocks noChangeAspect="1"/>
          </p:cNvPicPr>
          <p:nvPr/>
        </p:nvPicPr>
        <p:blipFill>
          <a:blip r:embed="rId2">
            <a:lum bright="10000"/>
          </a:blip>
          <a:srcRect b="11458"/>
          <a:stretch>
            <a:fillRect/>
          </a:stretch>
        </p:blipFill>
        <p:spPr bwMode="auto">
          <a:xfrm>
            <a:off x="5072063" y="2357438"/>
            <a:ext cx="357028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3" descr="IMG-20170411-WA000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857250"/>
            <a:ext cx="4738688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5429250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5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857375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6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71487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7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4214813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8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63" y="42862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9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000125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IMG-20170411-WA001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4786313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2" descr="IMG-20170411-WA0011.jpg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3857625" y="2786063"/>
            <a:ext cx="5143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3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071938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5786438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5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4286250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6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63" y="571500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7" descr="star2715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1214438"/>
            <a:ext cx="9286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79388" y="5084763"/>
            <a:ext cx="4176712" cy="1503362"/>
          </a:xfrm>
          <a:prstGeom prst="rect">
            <a:avLst/>
          </a:prstGeom>
          <a:solidFill>
            <a:srgbClr val="33CCCC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Земля – песчинка в Океане</a:t>
            </a:r>
          </a:p>
          <a:p>
            <a:r>
              <a:rPr lang="ru-RU" b="1">
                <a:solidFill>
                  <a:schemeClr val="bg1"/>
                </a:solidFill>
              </a:rPr>
              <a:t> Среди бесчисленных миров.</a:t>
            </a:r>
          </a:p>
          <a:p>
            <a:r>
              <a:rPr lang="ru-RU" b="1">
                <a:solidFill>
                  <a:schemeClr val="bg1"/>
                </a:solidFill>
              </a:rPr>
              <a:t> И мы не только лишь земляне,</a:t>
            </a:r>
          </a:p>
          <a:p>
            <a:r>
              <a:rPr lang="ru-RU" b="1">
                <a:solidFill>
                  <a:schemeClr val="bg1"/>
                </a:solidFill>
              </a:rPr>
              <a:t> Коль слышим межпланетный зов.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Рисунок 5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62877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5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644900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5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19697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Рисунок 5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22922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5" descr="star2715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1412875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1908175" y="2636838"/>
            <a:ext cx="6394450" cy="11223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До следующих встреч...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125</Words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Психолог</cp:lastModifiedBy>
  <cp:revision>7</cp:revision>
  <dcterms:created xsi:type="dcterms:W3CDTF">2017-04-12T00:04:13Z</dcterms:created>
  <dcterms:modified xsi:type="dcterms:W3CDTF">2017-04-25T06:09:28Z</dcterms:modified>
</cp:coreProperties>
</file>