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290050" cy="721836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76" y="-84"/>
      </p:cViewPr>
      <p:guideLst>
        <p:guide orient="horz" pos="2274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A75F0E04-5A4B-4A62-80C7-271A8ED29DCE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50888"/>
            <a:ext cx="4835525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834CBA9C-1A59-46F7-9024-72EBE3D62E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3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4A023-8E5F-4032-84A7-5038B0AB5C78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9BDDE-4690-44DC-A3E1-E8E7FD7A2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F19E7-7779-412A-90BD-AD17AF7D13EB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839BF-058E-44A8-934D-7CD434584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21000-0E31-4962-A59D-4B453A39740B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C812F-A620-4361-B75C-9B1E213C9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6E95A-64A7-449D-8837-9316F85A0C18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BF172-355F-4DB2-8D47-5E79910DE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A2E3C-9307-4C3E-A745-299F42514FC3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B0646-D8E4-4E18-AA00-F20B4F1A3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19202-52B3-46BF-A44E-15A50663AFD4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8EB69-DEC4-4DD1-B1CB-A7F7777708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01441-D867-482F-A199-07786F607A75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71362-A1DC-452B-A92B-02884CF5C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82607-AB98-4DC7-AF39-4A7BF40FF550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DAF6B-38D3-4E2D-B986-908273016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1A1CE-5355-4ADD-A27C-C9A28A621614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55751-F03C-4EFF-AC33-0CAF262A4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86042-6F65-458A-9919-90648BB56DF0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7247E-BDF1-4701-9D5F-4AC8E9C90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525D9-32E5-4F5F-B596-382A1B45C121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9C491-3D0E-468D-B549-CF1AD977B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5138" y="288925"/>
            <a:ext cx="83597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5138" y="1684338"/>
            <a:ext cx="8359775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65138" y="6689725"/>
            <a:ext cx="2166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ctr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484E68-CE3C-4342-868B-72A70D8522B0}" type="datetimeFigureOut">
              <a:rPr lang="ru-RU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73413" y="6689725"/>
            <a:ext cx="2943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ctr" anchorCtr="0" compatLnSpc="1">
            <a:prstTxWarp prst="textNoShape">
              <a:avLst/>
            </a:prstTxWarp>
          </a:bodyPr>
          <a:lstStyle>
            <a:lvl1pPr algn="ctr" defTabSz="942975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657975" y="6689725"/>
            <a:ext cx="2166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ctr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A753EB9-CC25-46EB-A50F-A569318EA0C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42975" rtl="0" fontAlgn="base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2pPr>
      <a:lvl3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3pPr>
      <a:lvl4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4pPr>
      <a:lvl5pPr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5pPr>
      <a:lvl6pPr marL="4572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6pPr>
      <a:lvl7pPr marL="9144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7pPr>
      <a:lvl8pPr marL="13716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8pPr>
      <a:lvl9pPr marL="1828800" algn="ctr" defTabSz="942975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defTabSz="942975" rtl="0" fontAlgn="base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5275" algn="l" defTabSz="942975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9513" indent="-236538" algn="l" defTabSz="942975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000" indent="-236538" algn="l" defTabSz="942975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2488" indent="-236538" algn="l" defTabSz="942975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0447" y="1966107"/>
            <a:ext cx="4527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День мамы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893" y="6323825"/>
            <a:ext cx="517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Воспитатели: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Пивцайкина</a:t>
            </a:r>
            <a:r>
              <a:rPr lang="ru-RU" sz="2400" b="1" i="1" dirty="0" smtClean="0">
                <a:solidFill>
                  <a:schemeClr val="bg1"/>
                </a:solidFill>
              </a:rPr>
              <a:t> М.Б.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Истигечева</a:t>
            </a:r>
            <a:r>
              <a:rPr lang="ru-RU" sz="2400" b="1" i="1" dirty="0" smtClean="0">
                <a:solidFill>
                  <a:schemeClr val="bg1"/>
                </a:solidFill>
              </a:rPr>
              <a:t> И.С.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01" y="6489501"/>
            <a:ext cx="160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2322513" y="4811713"/>
            <a:ext cx="2354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0" tIns="47165" rIns="94330" bIns="47165">
            <a:spAutoFit/>
          </a:bodyPr>
          <a:lstStyle/>
          <a:p>
            <a:pPr defTabSz="942975"/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4338" name="Рисунок 5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819525" y="450850"/>
            <a:ext cx="540385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Мама – самый лучший друг!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Это знают все вокруг.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Если нам совсем невмочь,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Мама сможет нам помочь.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Заболеем – мама рядом,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Мамы знают, что нам надо.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Плакать станем – приголубят,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Мамочки нас очень любят!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Даже самый верный друг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Может нас обидеть вдруг,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Только мамы наши беды </a:t>
            </a:r>
          </a:p>
          <a:p>
            <a:pPr defTabSz="942975"/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могут превратить в победы.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Вот поэтому, друзья,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Маму не любить нельзя,</a:t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Даже лучшая подруга</a:t>
            </a:r>
          </a:p>
          <a:p>
            <a:pPr defTabSz="942975"/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>Не заменит маму – друга!</a:t>
            </a:r>
          </a:p>
          <a:p>
            <a:pPr defTabSz="942975"/>
            <a:r>
              <a:rPr lang="ru-RU" sz="2500" b="1" i="1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500" b="1" i="1">
                <a:solidFill>
                  <a:schemeClr val="bg1"/>
                </a:solidFill>
                <a:latin typeface="Arial Black" pitchFamily="34" charset="0"/>
              </a:rPr>
            </a:br>
            <a:endParaRPr lang="ru-RU" sz="2500" b="1" i="1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757488" y="6240463"/>
            <a:ext cx="46180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 ты самая добрая</a:t>
            </a:r>
          </a:p>
        </p:txBody>
      </p:sp>
      <p:pic>
        <p:nvPicPr>
          <p:cNvPr id="4" name="Рисунок 3" descr="DSC034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64061" y="874389"/>
            <a:ext cx="3847315" cy="298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4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79330" y="2510071"/>
            <a:ext cx="3876715" cy="301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47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180" y="842409"/>
            <a:ext cx="3597896" cy="279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249488" y="6091238"/>
            <a:ext cx="4981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 ты самая красивая</a:t>
            </a:r>
          </a:p>
        </p:txBody>
      </p:sp>
      <p:pic>
        <p:nvPicPr>
          <p:cNvPr id="4" name="Рисунок 3" descr="DSC034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2545" y="921265"/>
            <a:ext cx="3628731" cy="282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4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32551" y="2282133"/>
            <a:ext cx="3692307" cy="286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47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1" y="827380"/>
            <a:ext cx="3483787" cy="27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86050" y="6015038"/>
            <a:ext cx="46418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 ты самая мудрая</a:t>
            </a:r>
          </a:p>
        </p:txBody>
      </p:sp>
      <p:pic>
        <p:nvPicPr>
          <p:cNvPr id="7" name="Рисунок 6" descr="DSC034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5617" y="2097350"/>
            <a:ext cx="3483788" cy="270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096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64357" y="1609203"/>
            <a:ext cx="4109062" cy="209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Фото1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586812" y="1505274"/>
            <a:ext cx="3704515" cy="218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670050" y="6091238"/>
            <a:ext cx="64833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 ты самая ласковая</a:t>
            </a:r>
          </a:p>
        </p:txBody>
      </p:sp>
      <p:pic>
        <p:nvPicPr>
          <p:cNvPr id="6" name="Рисунок 5" descr="DSC034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39455" y="2188480"/>
            <a:ext cx="3549335" cy="275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4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88223" y="949453"/>
            <a:ext cx="3847316" cy="298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34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13449" y="898397"/>
            <a:ext cx="4032048" cy="313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322513" y="5715000"/>
            <a:ext cx="55610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 ты самая заботливая</a:t>
            </a:r>
          </a:p>
        </p:txBody>
      </p:sp>
      <p:pic>
        <p:nvPicPr>
          <p:cNvPr id="5" name="Рисунок 4" descr="DSC03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16219" y="797465"/>
            <a:ext cx="3839358" cy="298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46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13317" y="2169608"/>
            <a:ext cx="3402287" cy="26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46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599" y="902391"/>
            <a:ext cx="3483787" cy="270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686050" y="6604000"/>
            <a:ext cx="52736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</a:t>
            </a:r>
            <a:r>
              <a:rPr lang="ru-RU" sz="3300" b="1" i="1">
                <a:solidFill>
                  <a:schemeClr val="bg1"/>
                </a:solidFill>
                <a:latin typeface="Arial Black" pitchFamily="34" charset="0"/>
              </a:rPr>
              <a:t> ты самая весёлая</a:t>
            </a:r>
          </a:p>
        </p:txBody>
      </p:sp>
      <p:pic>
        <p:nvPicPr>
          <p:cNvPr id="4" name="Рисунок 3" descr="Фото079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903979" y="793266"/>
            <a:ext cx="3643037" cy="276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осень 13 гр\Фото07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50969">
            <a:off x="3112348" y="2996153"/>
            <a:ext cx="3541058" cy="284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осень 13 гр\Фото08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33" b="-13500"/>
          <a:stretch>
            <a:fillRect/>
          </a:stretch>
        </p:blipFill>
        <p:spPr bwMode="auto">
          <a:xfrm>
            <a:off x="102" y="258545"/>
            <a:ext cx="3564803" cy="401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голубо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670050" y="6391275"/>
            <a:ext cx="6535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30" tIns="47165" rIns="94330" bIns="47165">
            <a:spAutoFit/>
          </a:bodyPr>
          <a:lstStyle/>
          <a:p>
            <a:pPr defTabSz="942975"/>
            <a:r>
              <a:rPr lang="ru-RU" sz="2900" b="1" i="1">
                <a:solidFill>
                  <a:schemeClr val="bg1"/>
                </a:solidFill>
                <a:latin typeface="Arial Black" pitchFamily="34" charset="0"/>
              </a:rPr>
              <a:t>Мама ты самая не обыкновенная</a:t>
            </a:r>
          </a:p>
        </p:txBody>
      </p:sp>
      <p:pic>
        <p:nvPicPr>
          <p:cNvPr id="2051" name="Picture 3" descr="C:\Documents and Settings\User\Рабочий стол\осень 13 гр\это мы\Фото10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3789" y="1408169"/>
            <a:ext cx="4558414" cy="354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осень 13 гр\это мы\Фото09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4"/>
          <a:stretch>
            <a:fillRect/>
          </a:stretch>
        </p:blipFill>
        <p:spPr bwMode="auto">
          <a:xfrm rot="5400000">
            <a:off x="4968008" y="1361394"/>
            <a:ext cx="3993397" cy="388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48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30</cp:revision>
  <dcterms:created xsi:type="dcterms:W3CDTF">2015-11-25T15:00:47Z</dcterms:created>
  <dcterms:modified xsi:type="dcterms:W3CDTF">2015-12-09T14:04:32Z</dcterms:modified>
</cp:coreProperties>
</file>