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DA2D-B73D-47A0-8A77-33CC321A0D0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626E-DE69-4FD7-A475-1C3E4ED3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0B04-2B80-47BA-932D-091CF92295F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5CB3-5491-41AE-8892-B1E3629DB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A9C7-742E-4790-B902-E60948CCC64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6D53-5363-4331-B8D5-254FBF763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A091-775A-4A50-8614-2431BE428CB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6171-A013-4509-86EF-6693211BD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7543-F8AC-4296-9383-42814D7464C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EB27-F41B-4143-AF61-F472C185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E167-D94E-49C9-9A68-5F0212D6641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D922-5350-42FC-BBCD-87FFE0108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3D48-8F00-4787-8DBC-2155A23C35B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2F35-077F-4AC5-BC93-A59FB4CB6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B9CC-C92A-4A47-B105-7931A593324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B380-FD84-4763-B17D-F7D0690A8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23A8-F963-4575-8043-21B484E7BBFE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08A0-30CC-4E77-AC2E-46058E131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A7ED-4BDF-4C42-B765-80EF34809E59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D632-3079-4C9D-B2D5-BC72A7CD0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04C2-84AB-44C1-8959-369062F6459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596E-030F-4EA7-BF13-C48E610B3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FF60A2-D3C9-4AD8-9302-7054A20BEAB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3888F-25B9-4C08-9CAB-183A16B52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0"/>
            <a:ext cx="982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900113" y="2636838"/>
            <a:ext cx="65516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solidFill>
                  <a:srgbClr val="7030A0"/>
                </a:solidFill>
                <a:latin typeface="Calibri" pitchFamily="34" charset="0"/>
              </a:rPr>
              <a:t>Наши малыши группы «Ромашки»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419475" y="5373688"/>
            <a:ext cx="4922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Calibri" pitchFamily="34" charset="0"/>
              </a:rPr>
              <a:t>Воспитатели: Пивцайкина М.Б</a:t>
            </a:r>
          </a:p>
          <a:p>
            <a:r>
              <a:rPr lang="ru-RU" sz="2000" b="1" i="1">
                <a:solidFill>
                  <a:srgbClr val="C00000"/>
                </a:solidFill>
                <a:latin typeface="Calibri" pitchFamily="34" charset="0"/>
              </a:rPr>
              <a:t>                               Истигечива И.С.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0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ото0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56992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5" y="119675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0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12976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518160" cy="2638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0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42350" y="2848609"/>
            <a:ext cx="3662176" cy="2746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5569" y="1616799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0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6236" y="2734644"/>
            <a:ext cx="3662176" cy="2746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3662176" cy="2746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0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4984"/>
            <a:ext cx="3758187" cy="281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59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ото0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00282" y="2824654"/>
            <a:ext cx="3806192" cy="285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фон лет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55260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Дружит с солнцем ветерок,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А роса – с травою.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Дружит с бабочкой цветок,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Дружим мы с тобою.</a:t>
            </a:r>
          </a:p>
          <a:p>
            <a:endParaRPr lang="ru-RU" sz="3200" b="1" i="1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Всё с друзьями пополам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Поделить мы рады!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Только ссориться с друзьями</a:t>
            </a:r>
          </a:p>
          <a:p>
            <a:r>
              <a:rPr lang="ru-RU" sz="3200" b="1" i="1">
                <a:solidFill>
                  <a:srgbClr val="7030A0"/>
                </a:solidFill>
                <a:latin typeface="Calibri" pitchFamily="34" charset="0"/>
              </a:rPr>
              <a:t>Никогда не надо!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6</cp:revision>
  <dcterms:created xsi:type="dcterms:W3CDTF">2015-02-12T13:42:00Z</dcterms:created>
  <dcterms:modified xsi:type="dcterms:W3CDTF">2015-02-18T03:31:37Z</dcterms:modified>
</cp:coreProperties>
</file>