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8" r:id="rId3"/>
    <p:sldId id="264" r:id="rId4"/>
    <p:sldId id="266" r:id="rId5"/>
    <p:sldId id="271" r:id="rId6"/>
    <p:sldId id="268" r:id="rId7"/>
    <p:sldId id="269" r:id="rId8"/>
    <p:sldId id="257" r:id="rId9"/>
    <p:sldId id="272" r:id="rId10"/>
    <p:sldId id="273" r:id="rId11"/>
    <p:sldId id="274" r:id="rId12"/>
    <p:sldId id="275" r:id="rId13"/>
    <p:sldId id="276" r:id="rId1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68D36"/>
    <a:srgbClr val="F9CB0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B6D-9C6C-4A44-B2E0-6F404E52261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07DE1-26F1-4BE1-956C-0AED7605983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нжелика\Desktop\временно\МОЙ САЙТ\0_1553ea_da3b8356_orig.png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2942207" y="265212"/>
            <a:ext cx="3551756" cy="9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.artfile.ru/1600x1200_429826_%5bwww.ArtFile.ru%5d.jpg"/>
          <p:cNvPicPr>
            <a:picLocks noChangeAspect="1" noChangeArrowheads="1"/>
          </p:cNvPicPr>
          <p:nvPr userDrawn="1"/>
        </p:nvPicPr>
        <p:blipFill rotWithShape="1">
          <a:blip r:embed="rId12"/>
          <a:srcRect/>
          <a:stretch>
            <a:fillRect/>
          </a:stretch>
        </p:blipFill>
        <p:spPr bwMode="auto">
          <a:xfrm>
            <a:off x="0" y="1"/>
            <a:ext cx="91455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827584" y="0"/>
            <a:ext cx="7920880" cy="5715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img-fotki.yandex.ru/get/6445/139440740.73/0_a17a4_3a746e6f_XL.png"/>
          <p:cNvPicPr>
            <a:picLocks noChangeAspect="1" noChangeArrowheads="1"/>
          </p:cNvPicPr>
          <p:nvPr userDrawn="1"/>
        </p:nvPicPr>
        <p:blipFill rotWithShape="1">
          <a:blip r:embed="rId13"/>
          <a:srcRect/>
          <a:stretch>
            <a:fillRect/>
          </a:stretch>
        </p:blipFill>
        <p:spPr bwMode="auto">
          <a:xfrm>
            <a:off x="0" y="-7526"/>
            <a:ext cx="684000" cy="572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6429/139440740.78/0_a47dc_291cfe3_XL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15827" y="-7526"/>
            <a:ext cx="69982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-fotki.yandex.ru/get/4608/131624064.168/0_81b35_6e2f5ad_XL.pn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124927" y="13743"/>
            <a:ext cx="10171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5692"/>
            <a:ext cx="6400800" cy="504056"/>
          </a:xfrm>
        </p:spPr>
        <p:txBody>
          <a:bodyPr>
            <a:normAutofit fontScale="7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13 «Ромашки»</a:t>
            </a:r>
            <a:endParaRPr lang="ru-RU" sz="20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 Васильева Т.В.</a:t>
            </a:r>
            <a:endParaRPr lang="ru-RU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1650504" y="1993404"/>
            <a:ext cx="5842992" cy="952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праздничного флажка к 9 Мая »</a:t>
            </a:r>
            <a:endParaRPr lang="ru-RU" sz="3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7706628" y="3649587"/>
            <a:ext cx="1437372" cy="20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Таня фото\IMG-20220627-WA004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28875" y="285732"/>
            <a:ext cx="428625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Таня фото\IMG-20220627-WA004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85852" y="357170"/>
            <a:ext cx="6429420" cy="4822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avatars.mds.yandex.net/get-images-cbir/1346925/-dqv3F9wo1jKSACM3ujIow112/oc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267" name="Picture 3" descr="C:\Users\user\Documents\9 мая\19666842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14500" y="285732"/>
            <a:ext cx="571500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Таня фото\IMG-20220627-WA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428872"/>
            <a:ext cx="3714775" cy="2786082"/>
          </a:xfrm>
          <a:prstGeom prst="rect">
            <a:avLst/>
          </a:prstGeom>
          <a:noFill/>
        </p:spPr>
      </p:pic>
      <p:pic>
        <p:nvPicPr>
          <p:cNvPr id="1027" name="Picture 3" descr="F:\Таня фото\IMG-20220627-WA00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00113"/>
            <a:ext cx="3738562" cy="2803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Таня фото\IMG-20220627-WA0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74"/>
            <a:ext cx="3667124" cy="2750343"/>
          </a:xfrm>
          <a:prstGeom prst="rect">
            <a:avLst/>
          </a:prstGeom>
          <a:noFill/>
        </p:spPr>
      </p:pic>
      <p:pic>
        <p:nvPicPr>
          <p:cNvPr id="2051" name="Picture 3" descr="F:\Таня фото\IMG-20220627-WA0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85996"/>
            <a:ext cx="4000501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F:\Таня фото\IMG-20220627-WA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14426"/>
            <a:ext cx="3714776" cy="2786082"/>
          </a:xfrm>
          <a:prstGeom prst="rect">
            <a:avLst/>
          </a:prstGeom>
          <a:noFill/>
        </p:spPr>
      </p:pic>
      <p:pic>
        <p:nvPicPr>
          <p:cNvPr id="5123" name="Picture 3" descr="F:\Таня фото\IMG-20220627-WA00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357434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F:\Таня фото\IMG-20220627-WA0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88"/>
            <a:ext cx="657229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:\Таня фото\IMG-20220627-WA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7239024" cy="5429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5508104" y="1345332"/>
            <a:ext cx="2529583" cy="3460057"/>
          </a:xfrm>
          <a:prstGeom prst="frame">
            <a:avLst>
              <a:gd name="adj1" fmla="val 1885"/>
            </a:avLst>
          </a:prstGeom>
          <a:solidFill>
            <a:schemeClr val="tx1"/>
          </a:solidFill>
          <a:ln w="76200" cap="rnd" cmpd="dbl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/>
          <p:nvPr/>
        </p:nvSpPr>
        <p:spPr>
          <a:xfrm>
            <a:off x="642910" y="0"/>
            <a:ext cx="7572428" cy="1172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с родителями «Изготовление гвоздики</a:t>
            </a:r>
            <a:r>
              <a:rPr lang="ru-RU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Таня фото\IMG-20220627-WA0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4"/>
            <a:ext cx="6786610" cy="4286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Таня фото\IMG-20220627-WA002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4876" y="500046"/>
            <a:ext cx="3857622" cy="5072078"/>
          </a:xfrm>
          <a:prstGeom prst="rect">
            <a:avLst/>
          </a:prstGeom>
          <a:noFill/>
        </p:spPr>
      </p:pic>
      <p:pic>
        <p:nvPicPr>
          <p:cNvPr id="7171" name="Picture 3" descr="F:\Таня фото\IMG-20220627-WA0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6"/>
            <a:ext cx="3643338" cy="5072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Таня фото\IMG-20220627-WA004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2976" y="214294"/>
            <a:ext cx="6786584" cy="5089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 шаб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 шабл</Template>
  <TotalTime>0</TotalTime>
  <Words>144</Words>
  <Application>WPS Presentation</Application>
  <PresentationFormat>Экран (16:10)</PresentationFormat>
  <Paragraphs>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Droid Sans Fallback</vt:lpstr>
      <vt:lpstr>Arial Unicode MS</vt:lpstr>
      <vt:lpstr>9 мая шабл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Матюшкина</dc:creator>
  <cp:lastModifiedBy>vadim</cp:lastModifiedBy>
  <cp:revision>192</cp:revision>
  <dcterms:created xsi:type="dcterms:W3CDTF">2023-01-30T13:31:16Z</dcterms:created>
  <dcterms:modified xsi:type="dcterms:W3CDTF">2023-01-30T13:31:16Z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