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9DA64-9E69-4CFF-B135-29FFD6BBD810}" type="datetimeFigureOut">
              <a:rPr lang="ru-RU"/>
              <a:pPr>
                <a:defRPr/>
              </a:pPr>
              <a:t>23.02.2018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22D48-9D45-4794-AB0F-B78751B2D3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A335D-1DF6-4AE8-B709-E40ED37F434D}" type="datetimeFigureOut">
              <a:rPr lang="ru-RU"/>
              <a:pPr>
                <a:defRPr/>
              </a:pPr>
              <a:t>23.02.2018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5E729-B236-4CC1-8FE7-75E25E0A4A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47D81-66DC-488D-85E1-5A3DC04C9F5A}" type="datetimeFigureOut">
              <a:rPr lang="ru-RU"/>
              <a:pPr>
                <a:defRPr/>
              </a:pPr>
              <a:t>23.02.2018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3AAC8-FA59-40A5-89A6-0F3C5DFAFA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02F47-DFED-473B-90AD-110AF83036A5}" type="datetimeFigureOut">
              <a:rPr lang="ru-RU"/>
              <a:pPr>
                <a:defRPr/>
              </a:pPr>
              <a:t>23.02.2018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DEA68-F600-4E74-9337-1606694710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32D2E-10D1-4644-8C38-6575B0795023}" type="datetimeFigureOut">
              <a:rPr lang="ru-RU"/>
              <a:pPr>
                <a:defRPr/>
              </a:pPr>
              <a:t>23.02.2018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3B4C1-0D07-477E-B953-06F4B16BF2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E6F66-72EF-43F5-BC03-5A2723B43459}" type="datetimeFigureOut">
              <a:rPr lang="ru-RU"/>
              <a:pPr>
                <a:defRPr/>
              </a:pPr>
              <a:t>23.02.2018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7E3C6-D7C7-4B3F-82E6-1E56322821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CF477-8701-483A-9DEB-0AE007E90B31}" type="datetimeFigureOut">
              <a:rPr lang="ru-RU"/>
              <a:pPr>
                <a:defRPr/>
              </a:pPr>
              <a:t>23.02.2018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48A4D-13D7-4303-A6DD-FA915F9DD0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B6374-3B2E-4078-8667-F7F09583226E}" type="datetimeFigureOut">
              <a:rPr lang="ru-RU"/>
              <a:pPr>
                <a:defRPr/>
              </a:pPr>
              <a:t>23.02.2018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413A9-7268-4FFB-8898-9E7D6AE0FC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6C6D7-6019-48A9-9267-ADA319930E46}" type="datetimeFigureOut">
              <a:rPr lang="ru-RU"/>
              <a:pPr>
                <a:defRPr/>
              </a:pPr>
              <a:t>23.02.2018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0B9D7-04F1-4213-9FDD-FCBB22A62B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C4A71-CB33-40EA-BD22-2D5CCB225D90}" type="datetimeFigureOut">
              <a:rPr lang="ru-RU"/>
              <a:pPr>
                <a:defRPr/>
              </a:pPr>
              <a:t>23.02.2018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32617-E7D0-429F-8AE3-892B769E4D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73EFD-6DF5-4870-8E25-7ACD1C7AC517}" type="datetimeFigureOut">
              <a:rPr lang="ru-RU"/>
              <a:pPr>
                <a:defRPr/>
              </a:pPr>
              <a:t>23.02.2018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2AF4C-0B49-4A72-ACA4-9B2EEFD925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2230D6-21B1-40FC-AAB1-E4FD019C2C2E}" type="datetimeFigureOut">
              <a:rPr lang="ru-RU"/>
              <a:pPr>
                <a:defRPr/>
              </a:pPr>
              <a:t>23.02.2018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90BDBFD-D8C9-41E7-9EAC-BA7D1D3796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 rot="21102038">
            <a:off x="901700" y="1323975"/>
            <a:ext cx="3343275" cy="4133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endParaRPr lang="ru-RU" sz="1400">
              <a:latin typeface="Calibri" pitchFamily="34" charset="0"/>
            </a:endParaRPr>
          </a:p>
          <a:p>
            <a:pPr algn="ctr"/>
            <a:endParaRPr lang="ru-RU" sz="1400">
              <a:latin typeface="Calibri" pitchFamily="34" charset="0"/>
            </a:endParaRPr>
          </a:p>
          <a:p>
            <a:pPr algn="ctr"/>
            <a:endParaRPr lang="ru-RU" sz="1400">
              <a:latin typeface="Calibri" pitchFamily="34" charset="0"/>
            </a:endParaRPr>
          </a:p>
          <a:p>
            <a:pPr algn="ctr"/>
            <a:endParaRPr lang="ru-RU" sz="1400" b="1">
              <a:solidFill>
                <a:srgbClr val="632523"/>
              </a:solidFill>
              <a:latin typeface="Calibri" pitchFamily="34" charset="0"/>
            </a:endParaRPr>
          </a:p>
          <a:p>
            <a:pPr algn="ctr"/>
            <a:endParaRPr lang="ru-RU" sz="1400" b="1">
              <a:solidFill>
                <a:srgbClr val="632523"/>
              </a:solidFill>
              <a:latin typeface="Calibri" pitchFamily="34" charset="0"/>
            </a:endParaRPr>
          </a:p>
          <a:p>
            <a:pPr algn="ctr"/>
            <a:r>
              <a:rPr lang="ru-RU" sz="1400" b="1">
                <a:solidFill>
                  <a:srgbClr val="632523"/>
                </a:solidFill>
                <a:latin typeface="Calibri" pitchFamily="34" charset="0"/>
              </a:rPr>
              <a:t>Коллективная работа  в младшей группе</a:t>
            </a:r>
          </a:p>
          <a:p>
            <a:pPr algn="ctr"/>
            <a:r>
              <a:rPr lang="ru-RU" sz="1400" b="1">
                <a:solidFill>
                  <a:srgbClr val="632523"/>
                </a:solidFill>
                <a:latin typeface="Calibri" pitchFamily="34" charset="0"/>
              </a:rPr>
              <a:t>МБДОУ ЦРР «Огонёк» №28</a:t>
            </a:r>
          </a:p>
          <a:p>
            <a:pPr algn="ctr"/>
            <a:r>
              <a:rPr lang="ru-RU" sz="1400" b="1">
                <a:solidFill>
                  <a:srgbClr val="632523"/>
                </a:solidFill>
                <a:latin typeface="Calibri" pitchFamily="34" charset="0"/>
              </a:rPr>
              <a:t>«Как у нашей курочки»</a:t>
            </a:r>
          </a:p>
          <a:p>
            <a:pPr algn="ctr"/>
            <a:endParaRPr lang="ru-RU" sz="1400" b="1">
              <a:solidFill>
                <a:srgbClr val="632523"/>
              </a:solidFill>
              <a:latin typeface="Calibri" pitchFamily="34" charset="0"/>
            </a:endParaRPr>
          </a:p>
          <a:p>
            <a:pPr algn="ctr"/>
            <a:endParaRPr lang="ru-RU" sz="1400" b="1">
              <a:solidFill>
                <a:srgbClr val="632523"/>
              </a:solidFill>
              <a:latin typeface="Calibri" pitchFamily="34" charset="0"/>
            </a:endParaRPr>
          </a:p>
          <a:p>
            <a:pPr algn="ctr"/>
            <a:endParaRPr lang="ru-RU" sz="1400" b="1">
              <a:solidFill>
                <a:srgbClr val="632523"/>
              </a:solidFill>
              <a:latin typeface="Calibri" pitchFamily="34" charset="0"/>
            </a:endParaRPr>
          </a:p>
          <a:p>
            <a:pPr algn="ctr"/>
            <a:endParaRPr lang="ru-RU" sz="1400" b="1">
              <a:solidFill>
                <a:srgbClr val="632523"/>
              </a:solidFill>
              <a:latin typeface="Calibri" pitchFamily="34" charset="0"/>
            </a:endParaRPr>
          </a:p>
          <a:p>
            <a:pPr algn="ctr"/>
            <a:endParaRPr lang="ru-RU" sz="1400" b="1">
              <a:solidFill>
                <a:srgbClr val="632523"/>
              </a:solidFill>
              <a:latin typeface="Calibri" pitchFamily="34" charset="0"/>
            </a:endParaRPr>
          </a:p>
          <a:p>
            <a:pPr algn="ctr"/>
            <a:endParaRPr lang="ru-RU" sz="1400" b="1">
              <a:solidFill>
                <a:srgbClr val="632523"/>
              </a:solidFill>
              <a:latin typeface="Calibri" pitchFamily="34" charset="0"/>
            </a:endParaRPr>
          </a:p>
          <a:p>
            <a:pPr algn="ctr"/>
            <a:endParaRPr lang="ru-RU" sz="1400" b="1">
              <a:solidFill>
                <a:srgbClr val="632523"/>
              </a:solidFill>
              <a:latin typeface="Calibri" pitchFamily="34" charset="0"/>
            </a:endParaRPr>
          </a:p>
          <a:p>
            <a:pPr algn="ctr"/>
            <a:endParaRPr lang="ru-RU" sz="1400" b="1">
              <a:solidFill>
                <a:srgbClr val="632523"/>
              </a:solidFill>
              <a:latin typeface="Calibri" pitchFamily="34" charset="0"/>
            </a:endParaRPr>
          </a:p>
          <a:p>
            <a:pPr algn="ctr"/>
            <a:r>
              <a:rPr lang="ru-RU" sz="1400" b="1">
                <a:solidFill>
                  <a:srgbClr val="632523"/>
                </a:solidFill>
                <a:latin typeface="Calibri" pitchFamily="34" charset="0"/>
              </a:rPr>
              <a:t> г.Бердск</a:t>
            </a:r>
            <a:endParaRPr lang="ru-RU" sz="1400" b="1">
              <a:solidFill>
                <a:srgbClr val="632523"/>
              </a:solidFill>
            </a:endParaRPr>
          </a:p>
          <a:p>
            <a:pPr algn="ctr"/>
            <a:r>
              <a:rPr lang="ru-RU" sz="1400" b="1">
                <a:solidFill>
                  <a:srgbClr val="632523"/>
                </a:solidFill>
              </a:rPr>
              <a:t> 2018 г</a:t>
            </a:r>
          </a:p>
          <a:p>
            <a:pPr algn="ctr"/>
            <a:endParaRPr lang="ru-RU" sz="1400" b="1">
              <a:solidFill>
                <a:srgbClr val="63252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0994287">
            <a:off x="4814888" y="4059238"/>
            <a:ext cx="30480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Выполнила работу: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Пивцайкина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М.Б</a:t>
            </a:r>
          </a:p>
        </p:txBody>
      </p:sp>
      <p:sp>
        <p:nvSpPr>
          <p:cNvPr id="4" name="Прямоугольник 3"/>
          <p:cNvSpPr/>
          <p:nvPr/>
        </p:nvSpPr>
        <p:spPr>
          <a:xfrm rot="20924540">
            <a:off x="4203700" y="1498600"/>
            <a:ext cx="4572000" cy="18161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Цель занятия: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1.Читать детям сказку, сопровождая показом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    игрушек персонажей произведения.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2 .Учить детей отвечать на вопросы по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   содержанию сказки.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3. Развивать внимание, память, речь.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4. Закрепить знание о сказки через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    аппликацию и рисование.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21039546">
            <a:off x="4343400" y="1900238"/>
            <a:ext cx="239713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.</a:t>
            </a:r>
          </a:p>
        </p:txBody>
      </p:sp>
      <p:pic>
        <p:nvPicPr>
          <p:cNvPr id="14339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15305">
            <a:off x="1403350" y="1487488"/>
            <a:ext cx="22129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805546">
            <a:off x="4502150" y="1681163"/>
            <a:ext cx="33575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56759">
            <a:off x="1322388" y="1458913"/>
            <a:ext cx="2386012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56176">
            <a:off x="4875213" y="719138"/>
            <a:ext cx="2432050" cy="38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01271">
            <a:off x="1422400" y="1346200"/>
            <a:ext cx="2317750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60685">
            <a:off x="4986338" y="827088"/>
            <a:ext cx="2327275" cy="362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15069">
            <a:off x="1376363" y="1362075"/>
            <a:ext cx="2479675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44709">
            <a:off x="4743450" y="904875"/>
            <a:ext cx="2620963" cy="36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 rot="21140916">
            <a:off x="1863725" y="2036763"/>
            <a:ext cx="4332288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СПАСИБО ЗА ВНИМАНИЕ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ДО НОВЫХ ВСТРЕЧ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82</Words>
  <Application>Microsoft Office PowerPoint</Application>
  <PresentationFormat>Экран (4:3)</PresentationFormat>
  <Paragraphs>30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Administrator</cp:lastModifiedBy>
  <cp:revision>6</cp:revision>
  <dcterms:created xsi:type="dcterms:W3CDTF">2018-01-19T01:48:20Z</dcterms:created>
  <dcterms:modified xsi:type="dcterms:W3CDTF">2018-02-23T07:38:48Z</dcterms:modified>
</cp:coreProperties>
</file>