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7C6C-00DE-4E20-BFA4-4189C4C20F66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2791-0FFC-4122-AFB7-1C7426CF9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54460">
            <a:off x="927257" y="1973217"/>
            <a:ext cx="3337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Книжка- Малышка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(1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младщая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группа 2-3 лет)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МБДОУ ЦРР «Огонёк»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 Группа «Ромашки»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62252">
            <a:off x="5002370" y="3872231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Воспитатели: </a:t>
            </a:r>
            <a:r>
              <a:rPr lang="ru-RU" sz="1400" b="1" dirty="0" err="1" smtClean="0">
                <a:solidFill>
                  <a:schemeClr val="tx2"/>
                </a:solidFill>
                <a:latin typeface="Monotype Corsiva" pitchFamily="66" charset="0"/>
              </a:rPr>
              <a:t>ПивцайкинаМ,Б</a:t>
            </a:r>
            <a:endParaRPr lang="ru-RU" sz="1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                         </a:t>
            </a:r>
            <a:r>
              <a:rPr lang="ru-RU" sz="1400" b="1" dirty="0" err="1" smtClean="0">
                <a:solidFill>
                  <a:schemeClr val="tx2"/>
                </a:solidFill>
                <a:latin typeface="Monotype Corsiva" pitchFamily="66" charset="0"/>
              </a:rPr>
              <a:t>Истигечева</a:t>
            </a:r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 И,С</a:t>
            </a:r>
            <a:endParaRPr lang="ru-RU" sz="1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03408">
            <a:off x="2649473" y="465542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г.Бердск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ello_html_m493ee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8746">
            <a:off x="6275053" y="665848"/>
            <a:ext cx="12444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11191561_075d4cd4325e5c97f47032299edda6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72082">
            <a:off x="4658487" y="2665574"/>
            <a:ext cx="1309372" cy="1094962"/>
          </a:xfrm>
          <a:prstGeom prst="rect">
            <a:avLst/>
          </a:prstGeom>
        </p:spPr>
      </p:pic>
      <p:pic>
        <p:nvPicPr>
          <p:cNvPr id="11" name="Рисунок 10" descr="1261857765_1252290181_kazkovi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7769">
            <a:off x="4742505" y="1208800"/>
            <a:ext cx="928694" cy="131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1388eb24acbf143f60e0877f913f01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22384">
            <a:off x="6702661" y="2701518"/>
            <a:ext cx="661760" cy="66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95268" y="6237312"/>
            <a:ext cx="118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2016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58501">
            <a:off x="1135524" y="1556669"/>
            <a:ext cx="2467726" cy="185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725547">
            <a:off x="4773324" y="997231"/>
            <a:ext cx="2490991" cy="186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95788">
            <a:off x="1170532" y="3839410"/>
            <a:ext cx="316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Книжка малышка к нам в гости пришла.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Разные сказки с собой принесла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00182">
            <a:off x="4733431" y="3151930"/>
            <a:ext cx="303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Сказки мы слушали , в сказку играли,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Вдруг нашу книжку мы потеряли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16511">
            <a:off x="1309771" y="1621876"/>
            <a:ext cx="2232000" cy="16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67824">
            <a:off x="4577318" y="1138680"/>
            <a:ext cx="2232000" cy="167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956626">
            <a:off x="1144461" y="3845501"/>
            <a:ext cx="3366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Книжка малышка откликнись! Ты где!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Все обыскали, смотрели везде.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61169">
            <a:off x="4805166" y="3050338"/>
            <a:ext cx="327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Стало нам грустно и скучно одним!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Нет больше сказок, играть не хотим!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19845">
            <a:off x="1251975" y="1642405"/>
            <a:ext cx="2135174" cy="160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64098">
            <a:off x="4845138" y="1043995"/>
            <a:ext cx="2158987" cy="16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994135">
            <a:off x="955370" y="3650466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Маленький Саша наш тихо сказал: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« Простите ребята , я книжку порвал.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967629">
            <a:off x="4888640" y="3015163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Странички разорваны, корочки нет.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Простите меня! Её больше нет.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56884">
            <a:off x="703475" y="1611608"/>
            <a:ext cx="2135174" cy="160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27982">
            <a:off x="2333224" y="1721146"/>
            <a:ext cx="2019084" cy="151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949891">
            <a:off x="1264631" y="3537783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Заплакал Серёжа и Варя рыдает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А Дима кулак за спиною сжимает.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И Маша сказала: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20053">
            <a:off x="5021350" y="2924927"/>
            <a:ext cx="2374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Мы вылечим книжку!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Неси к нам больную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Нашу книжку- малышку.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DSC03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57279">
            <a:off x="4152733" y="1109568"/>
            <a:ext cx="2063736" cy="154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37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08729">
            <a:off x="5746444" y="1165050"/>
            <a:ext cx="1921567" cy="144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68793">
            <a:off x="1230157" y="1570902"/>
            <a:ext cx="2420926" cy="181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1061223">
            <a:off x="1258391" y="3793221"/>
            <a:ext cx="3351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Нам скотч пригодился и кисточка с клеем.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«Книжка-малышка сейчас тебя склеим!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DSC037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85508">
            <a:off x="4792119" y="1063564"/>
            <a:ext cx="2195221" cy="164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0980526">
            <a:off x="4979407" y="2964864"/>
            <a:ext cx="294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Спасибо, ребята! Спасли вы меня!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Всех нас обнимает, Целуя любя.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DSC03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52828">
            <a:off x="1383892" y="1544682"/>
            <a:ext cx="2140314" cy="16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22994">
            <a:off x="4737299" y="999407"/>
            <a:ext cx="2179731" cy="163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1049461">
            <a:off x="1152074" y="3801630"/>
            <a:ext cx="331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Тут </a:t>
            </a:r>
            <a:r>
              <a:rPr lang="ru-RU" b="1" dirty="0" err="1" smtClean="0">
                <a:solidFill>
                  <a:schemeClr val="tx2"/>
                </a:solidFill>
                <a:latin typeface="Monotype Corsiva" pitchFamily="66" charset="0"/>
              </a:rPr>
              <a:t>Ульяна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подошла, Сашу за руку взяла.</a:t>
            </a:r>
          </a:p>
          <a:p>
            <a:pPr algn="ctr"/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46657">
            <a:off x="5135639" y="3097203"/>
            <a:ext cx="262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«Стыдно, Саша книжку рвать!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Книжку надо уважать!»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DSC03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45369">
            <a:off x="697397" y="1676916"/>
            <a:ext cx="2125021" cy="159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79912">
            <a:off x="2342838" y="2093093"/>
            <a:ext cx="2058747" cy="154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7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55072">
            <a:off x="4328572" y="1115238"/>
            <a:ext cx="1992298" cy="149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37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84784">
            <a:off x="5965480" y="1389608"/>
            <a:ext cx="1956280" cy="146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0978679">
            <a:off x="1705450" y="4220070"/>
            <a:ext cx="2526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Учат книжки нас добру,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 каждом видеть доброту!</a:t>
            </a:r>
          </a:p>
          <a:p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02419">
            <a:off x="4785415" y="3436496"/>
            <a:ext cx="265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Книга мастер на все руки, и всегда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Спасёт от скуки!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43280">
            <a:off x="848133" y="2185131"/>
            <a:ext cx="3441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Книжка-малышка для детей дошкольного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Возраста повышающая инетересс к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Восприятию художественной литературы.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16356">
            <a:off x="4336351" y="1399966"/>
            <a:ext cx="3555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Автор: Воспитатель МБДОУ ЦРР№28 «Огонёк»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Г.Бердск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Пивцайкина М.Б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Автор стихотворения»Книжка-малышка»</a:t>
            </a: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Monotype Corsiva" pitchFamily="66" charset="0"/>
              </a:rPr>
              <a:t>БаргатинаЛ.В</a:t>
            </a:r>
            <a:endParaRPr lang="ru-RU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Фото из личного архива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2016-10-18T11:57:06Z</dcterms:created>
  <dcterms:modified xsi:type="dcterms:W3CDTF">2016-10-21T05:02:23Z</dcterms:modified>
</cp:coreProperties>
</file>