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AD386-2FE4-4D82-B685-075851FB778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48647-E387-4CBB-9924-E042C789D5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1736" y="500043"/>
            <a:ext cx="5886464" cy="3100408"/>
          </a:xfrm>
        </p:spPr>
        <p:txBody>
          <a:bodyPr/>
          <a:lstStyle/>
          <a:p>
            <a:r>
              <a:rPr lang="ru-RU" i="1" dirty="0">
                <a:latin typeface="Comic Sans MS" panose="030F0702030302020204" pitchFamily="66" charset="0"/>
              </a:rPr>
              <a:t>Коллективная работа по ПДД в первой младшей группе</a:t>
            </a:r>
            <a:endParaRPr lang="ru-RU" i="1" dirty="0"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857760"/>
            <a:ext cx="4286280" cy="147162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Comic Sans MS" panose="030F0702030302020204" pitchFamily="66" charset="0"/>
              </a:rPr>
              <a:t>Выполнила работу: Политова А.М.</a:t>
            </a:r>
            <a:endParaRPr lang="ru-RU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1934" y="6429396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/>
              <a:t>Бердск 2023г.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Цель занятия</a:t>
            </a:r>
            <a:r>
              <a:rPr lang="ru-RU" dirty="0"/>
              <a:t>: Знакомство детей с правилами ПДД; Знакомить детей с дорожной разметкой пешеходного перехода – </a:t>
            </a:r>
            <a:r>
              <a:rPr lang="ru-RU" i="1" dirty="0"/>
              <a:t>«зеброй»</a:t>
            </a:r>
            <a:r>
              <a:rPr lang="ru-RU" dirty="0"/>
              <a:t>; Закреплять навыки работы клеевой кисточкой.</a:t>
            </a:r>
            <a:endParaRPr lang="ru-RU" dirty="0"/>
          </a:p>
          <a:p>
            <a:r>
              <a:rPr lang="ru-RU" b="1" dirty="0"/>
              <a:t>               </a:t>
            </a:r>
            <a:r>
              <a:rPr lang="ru-RU" b="1" i="1" dirty="0">
                <a:solidFill>
                  <a:srgbClr val="00B050"/>
                </a:solidFill>
              </a:rPr>
              <a:t>Материал и оборудование</a:t>
            </a:r>
            <a:r>
              <a:rPr lang="ru-RU" dirty="0"/>
              <a:t>:         </a:t>
            </a:r>
            <a:endParaRPr lang="ru-RU" dirty="0"/>
          </a:p>
          <a:p>
            <a:r>
              <a:rPr lang="ru-RU" dirty="0"/>
              <a:t>               Наглядное пособие, заготовки для </a:t>
            </a:r>
            <a:endParaRPr lang="ru-RU" dirty="0"/>
          </a:p>
          <a:p>
            <a:r>
              <a:rPr lang="ru-RU" dirty="0"/>
              <a:t>               аппликации, клей.              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cfc769c-e77e-41af-826c-dfb66c927307.jfif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00364" y="3408036"/>
            <a:ext cx="5480553" cy="3008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5bf53688-ea54-49bc-a84d-cff2d278d6ff.jf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500042"/>
            <a:ext cx="5572164" cy="28086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8c4abd4-d224-425f-bbbf-d5ee48ea1018.jf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4414" y="714356"/>
            <a:ext cx="2941457" cy="3921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694493b6-ba6e-4977-97c4-be8ccae6bcd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285992"/>
            <a:ext cx="2941457" cy="392194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6cd970-24d5-4b13-a60c-ce0d254b1d4b.jf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2976" y="785794"/>
            <a:ext cx="4572000" cy="3429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1964747d-b8bd-4b82-86db-cc276ff5c703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2643182"/>
            <a:ext cx="257175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d6cd970-24d5-4b13-a60c-ce0d254b1d4b.jf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08" y="1142984"/>
            <a:ext cx="5429288" cy="40719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Presentation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Comic Sans MS</vt:lpstr>
      <vt:lpstr>Calibri</vt:lpstr>
      <vt:lpstr>Microsoft YaHei</vt:lpstr>
      <vt:lpstr>Droid Sans Fallback</vt:lpstr>
      <vt:lpstr>Arial Unicode MS</vt:lpstr>
      <vt:lpstr>Тема Office</vt:lpstr>
      <vt:lpstr>Коллективная работа по ПДД в первой младшей группе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vadim</cp:lastModifiedBy>
  <cp:revision>8</cp:revision>
  <dcterms:created xsi:type="dcterms:W3CDTF">2024-03-13T15:20:15Z</dcterms:created>
  <dcterms:modified xsi:type="dcterms:W3CDTF">2024-03-13T15:20:15Z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1049-11.1.0.11719</vt:lpwstr>
  </property>
</Properties>
</file>