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</p:sldIdLst>
  <p:sldSz cx="10261600" cy="721836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150"/>
      </p:cViewPr>
      <p:guideLst>
        <p:guide orient="horz" pos="2274"/>
        <p:guide pos="3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33F17-1AF0-4217-9ED3-24A58FD794C2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B09EC-DE46-4FD8-84E3-61F73A1244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99309-2244-45F2-AECA-06A990EFB966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98F9E-CC10-454F-ABD9-0FDC54E0CD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35EF7-C484-4169-9B64-9ABF097B5BC9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A10EA-2FEA-495E-8A0E-A417287A1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C2E20-E500-4E3A-B150-042B425EF06F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EBABF-B2CA-47B8-8D96-359D228F1E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8ED5D-0F9A-4185-AD81-4DC5E119C7E6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D95D9-E8DD-4B03-B04C-D7C109C09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1C72A-A743-4FA0-85C4-27EE9E27B24A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9477C-7867-4D69-ADDF-553FB81B91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27863-A463-4162-98DA-8937AE3FADF2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77B23-B202-43D0-8ECA-FB7BD6F8A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0D80A-1F6F-47C6-BC57-0A91400089F3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555B6-2F14-410D-BCE2-9C158F53E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08AE-A2F3-4EF6-8F7E-5B1C67998691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4E06C-80B5-4122-AC8B-1A57B0679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01064-3347-4D53-87C6-1CDA16898250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7E590-ED86-445F-B553-167D8076D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F02DB-3C8A-4504-8874-6F67A8E84D83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01DBB-2530-489B-ABBF-D76BDB284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2763" y="288925"/>
            <a:ext cx="92360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2763" y="1684338"/>
            <a:ext cx="9236075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12763" y="6689725"/>
            <a:ext cx="23939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ctr" anchorCtr="0" compatLnSpc="1">
            <a:prstTxWarp prst="textNoShape">
              <a:avLst/>
            </a:prstTxWarp>
          </a:bodyPr>
          <a:lstStyle>
            <a:lvl1pPr defTabSz="998538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B45E373-B466-49C6-A36D-F263B93C5A27}" type="datetimeFigureOut">
              <a:rPr lang="ru-RU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506788" y="6689725"/>
            <a:ext cx="32480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ctr" anchorCtr="0" compatLnSpc="1">
            <a:prstTxWarp prst="textNoShape">
              <a:avLst/>
            </a:prstTxWarp>
          </a:bodyPr>
          <a:lstStyle>
            <a:lvl1pPr algn="ctr" defTabSz="998538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354888" y="6689725"/>
            <a:ext cx="23939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880" tIns="49940" rIns="99880" bIns="49940" numCol="1" anchor="ctr" anchorCtr="0" compatLnSpc="1">
            <a:prstTxWarp prst="textNoShape">
              <a:avLst/>
            </a:prstTxWarp>
          </a:bodyPr>
          <a:lstStyle>
            <a:lvl1pPr algn="r" defTabSz="998538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779F90A-1CFC-4C70-AF14-A633BB994B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98538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853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998538" rtl="0" fontAlgn="base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311150" algn="l" defTabSz="998538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775" indent="-249238" algn="l" defTabSz="998538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7838" indent="-249238" algn="l" defTabSz="998538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900" indent="-250825" algn="l" defTabSz="998538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 descr="fresh_green-refreshing_green_leaves_03_1920x10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443038" y="2330450"/>
            <a:ext cx="6975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algn="ctr" defTabSz="998538"/>
            <a:r>
              <a:rPr lang="ru-RU" sz="4800" b="1">
                <a:solidFill>
                  <a:srgbClr val="00B050"/>
                </a:solidFill>
                <a:latin typeface="Monotype Corsiva" pitchFamily="66" charset="0"/>
              </a:rPr>
              <a:t>Комнатные растения- наши друзья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244725" y="3835400"/>
            <a:ext cx="64944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sz="1500" b="1">
                <a:solidFill>
                  <a:srgbClr val="00B050"/>
                </a:solidFill>
                <a:latin typeface="Monotype Corsiva" pitchFamily="66" charset="0"/>
              </a:rPr>
              <a:t>1. Закрепить знания детей о комнатных растениях .</a:t>
            </a:r>
            <a:br>
              <a:rPr lang="ru-RU" sz="1500" b="1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500" b="1">
                <a:solidFill>
                  <a:srgbClr val="00B050"/>
                </a:solidFill>
                <a:latin typeface="Monotype Corsiva" pitchFamily="66" charset="0"/>
              </a:rPr>
              <a:t>2. Учить сравнивать растения, находить сходство и различия во внешних признаках.</a:t>
            </a:r>
            <a:br>
              <a:rPr lang="ru-RU" sz="1500" b="1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500" b="1">
                <a:solidFill>
                  <a:srgbClr val="00B050"/>
                </a:solidFill>
                <a:latin typeface="Monotype Corsiva" pitchFamily="66" charset="0"/>
              </a:rPr>
              <a:t>3. Дать представления о размножении комнатных растений; учить последовательности во время посадки.</a:t>
            </a:r>
            <a:br>
              <a:rPr lang="ru-RU" sz="1500" b="1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1500" b="1">
                <a:solidFill>
                  <a:srgbClr val="00B050"/>
                </a:solidFill>
                <a:latin typeface="Monotype Corsiva" pitchFamily="66" charset="0"/>
              </a:rPr>
              <a:t>4. Развивать интерес к развитию и росту растений.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249738" y="6691313"/>
            <a:ext cx="787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2016 г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654800" y="6616700"/>
            <a:ext cx="326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Воспитатели: Пивцайкина М.Б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                          Истигечева И.С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20675" y="1579563"/>
            <a:ext cx="91614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                                     </a:t>
            </a:r>
            <a:r>
              <a:rPr lang="ru-RU" sz="3900" b="1">
                <a:solidFill>
                  <a:srgbClr val="00B050"/>
                </a:solidFill>
                <a:latin typeface="Monotype Corsiva" pitchFamily="66" charset="0"/>
              </a:rPr>
              <a:t>Немного истории</a:t>
            </a: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Комнатные растения появились в эпоху великих </a:t>
            </a: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географических открытий, когда из Азии, Америки и Африки</a:t>
            </a: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было вывезено множество новых экзотических цветов.</a:t>
            </a: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В России начало комнатного цветоводства принято</a:t>
            </a: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связывать с именем Петра Первого.</a:t>
            </a:r>
          </a:p>
          <a:p>
            <a:pPr defTabSz="998538"/>
            <a:endParaRPr lang="ru-RU" sz="2600" b="1">
              <a:solidFill>
                <a:srgbClr val="00B050"/>
              </a:solidFill>
              <a:latin typeface="Monotype Corsiva" pitchFamily="66" charset="0"/>
            </a:endParaRP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В дворянских семьях в основном выращивали пальмы, фикусы. </a:t>
            </a:r>
          </a:p>
          <a:p>
            <a:pPr defTabSz="998538"/>
            <a:r>
              <a:rPr lang="ru-RU" sz="2600" b="1">
                <a:solidFill>
                  <a:srgbClr val="00B050"/>
                </a:solidFill>
                <a:latin typeface="Monotype Corsiva" pitchFamily="66" charset="0"/>
              </a:rPr>
              <a:t>В бедных семьях были цветы попроще- герань, бальзамин, хлорофитум.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938463" y="4737100"/>
            <a:ext cx="476726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algn="ctr"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Беседы с детьми</a:t>
            </a:r>
          </a:p>
          <a:p>
            <a:pPr algn="ctr"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1.Строение комнатного растения.</a:t>
            </a:r>
          </a:p>
          <a:p>
            <a:pPr algn="ctr"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2.Что необходимо растению для роста.</a:t>
            </a:r>
          </a:p>
          <a:p>
            <a:pPr algn="ctr"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3.Как ухаживать за комнатными растениями.</a:t>
            </a:r>
          </a:p>
        </p:txBody>
      </p:sp>
      <p:pic>
        <p:nvPicPr>
          <p:cNvPr id="4" name="Рисунок 3" descr="Фото1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40701" y="1485211"/>
            <a:ext cx="3687049" cy="259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ото1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06698" y="1485212"/>
            <a:ext cx="3688112" cy="259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1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433128" y="1485212"/>
            <a:ext cx="3689128" cy="259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024188" y="2181225"/>
            <a:ext cx="417353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Аля леечку взяла все цветочки полила</a:t>
            </a:r>
          </a:p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Пусть попьют водички</a:t>
            </a:r>
          </a:p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Цветочки невелички.</a:t>
            </a:r>
          </a:p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Мягкой тряпочкой листочки</a:t>
            </a:r>
          </a:p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Протирала Анечка.</a:t>
            </a:r>
          </a:p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Пыль дышать мешает</a:t>
            </a:r>
          </a:p>
          <a:p>
            <a:pPr algn="ctr" defTabSz="998538"/>
            <a:r>
              <a:rPr lang="ru-RU" sz="2200" b="1">
                <a:solidFill>
                  <a:srgbClr val="00B050"/>
                </a:solidFill>
                <a:latin typeface="Monotype Corsiva" pitchFamily="66" charset="0"/>
              </a:rPr>
              <a:t>Поры закрывает.</a:t>
            </a:r>
          </a:p>
        </p:txBody>
      </p:sp>
      <p:pic>
        <p:nvPicPr>
          <p:cNvPr id="4" name="Рисунок 3" descr="Фото1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1677" y="1230849"/>
            <a:ext cx="2805397" cy="1974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ото1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927602" y="1095625"/>
            <a:ext cx="2936815" cy="206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13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0881" y="4032733"/>
            <a:ext cx="2965598" cy="208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Фото13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26013" y="4030752"/>
            <a:ext cx="2949531" cy="2074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616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63663" y="3308350"/>
            <a:ext cx="22733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Очищают воздух,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Создают уют,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На окнах зеленеют,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И круглы год цветут.</a:t>
            </a:r>
          </a:p>
          <a:p>
            <a:pPr defTabSz="998538"/>
            <a:endParaRPr lang="ru-RU" b="1">
              <a:solidFill>
                <a:srgbClr val="00B050"/>
              </a:solidFill>
              <a:latin typeface="Monotype Corsiva" pitchFamily="66" charset="0"/>
            </a:endParaRP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 ГЕРАНЬ</a:t>
            </a:r>
          </a:p>
        </p:txBody>
      </p:sp>
      <p:pic>
        <p:nvPicPr>
          <p:cNvPr id="4" name="Рисунок 3" descr="1425384012_gera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249" y="1352871"/>
            <a:ext cx="2084244" cy="171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bac6d24171eb733bbf0934fa5aaac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153" y="1503766"/>
            <a:ext cx="2052852" cy="144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008438" y="3308350"/>
            <a:ext cx="24320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80" tIns="49940" rIns="99880" bIns="49940">
            <a:spAutoFit/>
          </a:bodyPr>
          <a:lstStyle/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С горы на паутинках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Свисают паучки-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Зелёные пучки.</a:t>
            </a:r>
          </a:p>
          <a:p>
            <a:pPr defTabSz="998538"/>
            <a:endParaRPr lang="ru-RU" b="1">
              <a:solidFill>
                <a:srgbClr val="00B050"/>
              </a:solidFill>
              <a:latin typeface="Monotype Corsiva" pitchFamily="66" charset="0"/>
            </a:endParaRP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 ХЛОРОФИТУМ</a:t>
            </a:r>
          </a:p>
        </p:txBody>
      </p:sp>
      <p:pic>
        <p:nvPicPr>
          <p:cNvPr id="7" name="Рисунок 6" descr="balza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5501" y="1428986"/>
            <a:ext cx="2212329" cy="166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215188" y="3308350"/>
            <a:ext cx="24923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880" tIns="49940" rIns="99880" bIns="49940">
            <a:spAutoFit/>
          </a:bodyPr>
          <a:lstStyle/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На окне зимой и летом </a:t>
            </a:r>
            <a:br>
              <a:rPr lang="ru-RU" b="1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Вечно зелен и красив. </a:t>
            </a:r>
            <a:br>
              <a:rPr lang="ru-RU" b="1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Ярко-красным цветом </a:t>
            </a:r>
            <a:br>
              <a:rPr lang="ru-RU" b="1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Горит нежно...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pPr defTabSz="998538"/>
            <a:r>
              <a:rPr lang="ru-RU" b="1">
                <a:solidFill>
                  <a:srgbClr val="00B050"/>
                </a:solidFill>
                <a:latin typeface="Monotype Corsiva" pitchFamily="66" charset="0"/>
              </a:rPr>
              <a:t>БАЛЬЗАМИН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171</Words>
  <PresentationFormat>Произвольный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Педкабинет</cp:lastModifiedBy>
  <cp:revision>10</cp:revision>
  <dcterms:created xsi:type="dcterms:W3CDTF">2016-03-17T14:32:24Z</dcterms:created>
  <dcterms:modified xsi:type="dcterms:W3CDTF">2016-03-21T06:12:04Z</dcterms:modified>
</cp:coreProperties>
</file>