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59" r:id="rId6"/>
    <p:sldId id="258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7.jpeg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58082" y="428604"/>
            <a:ext cx="1170594" cy="1214422"/>
          </a:xfrm>
          <a:prstGeom prst="rect">
            <a:avLst/>
          </a:prstGeom>
        </p:spPr>
      </p:pic>
      <p:pic>
        <p:nvPicPr>
          <p:cNvPr id="5" name="Рисунок 4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73406" y="2643182"/>
            <a:ext cx="1170594" cy="1214422"/>
          </a:xfrm>
          <a:prstGeom prst="rect">
            <a:avLst/>
          </a:prstGeom>
        </p:spPr>
      </p:pic>
      <p:pic>
        <p:nvPicPr>
          <p:cNvPr id="6" name="Рисунок 5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72330" y="5214950"/>
            <a:ext cx="1170594" cy="1214422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785794"/>
            <a:ext cx="4929222" cy="458587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Конспект НОД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по ознакомлению с окружающим миром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«Осеннее дерево»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дети младшего дошкольного возраста.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9" name="Рисунок 8" descr="1645024226_39-fikiwiki-com-p-kartinki-osennie-derevya-4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765" y="1785436"/>
            <a:ext cx="3032259" cy="40724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57290" y="285728"/>
            <a:ext cx="6375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Муниципальное  бюджетное  дошкольное образовательное учреждение</a:t>
            </a:r>
            <a:endParaRPr lang="ru-RU" sz="1400" dirty="0" smtClean="0"/>
          </a:p>
          <a:p>
            <a:pPr algn="ctr"/>
            <a:r>
              <a:rPr lang="ru-RU" sz="1400" dirty="0" smtClean="0"/>
              <a:t>«Центр развития ребёнка- детский сад №28 «Огонёк»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43306" y="6488668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г.Бердск 2023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58082" y="428604"/>
            <a:ext cx="1170594" cy="1214422"/>
          </a:xfrm>
          <a:prstGeom prst="rect">
            <a:avLst/>
          </a:prstGeom>
        </p:spPr>
      </p:pic>
      <p:pic>
        <p:nvPicPr>
          <p:cNvPr id="5" name="Рисунок 4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73406" y="2643182"/>
            <a:ext cx="1170594" cy="1214422"/>
          </a:xfrm>
          <a:prstGeom prst="rect">
            <a:avLst/>
          </a:prstGeom>
        </p:spPr>
      </p:pic>
      <p:pic>
        <p:nvPicPr>
          <p:cNvPr id="6" name="Рисунок 5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72330" y="5214950"/>
            <a:ext cx="1170594" cy="1214422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0"/>
            <a:ext cx="7000892" cy="68326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Цель: обогащение знания детей об изменениях в живой природе.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систематизировать знания детей об осени, уточнять признаки осени;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познакомить с деревом клён, его характерными особенностями;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обобщать знания детей о деревьях, их строении, о лесе;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развивать познавательный интерес к миру природы;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- воспитывать у детей бережное отношение к природе.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Предварительная работа: наблюдение за деревьями на территории детского сада рассматривание иллюстраций, загадывание загадок об осени, деревьях, чтение художественной литературы, организация продуктивная деятельность (аппликация, лепка).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Оборудование: иллюстрации осенних деревьев, скотч, пластилин, сухие листья, клей.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Интеграция образовательных областей: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познавательное развитие, речевое развитие, социально-коммуникативное развитие, художественно-эстетическое развитие, физическое развитие.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58082" y="428604"/>
            <a:ext cx="1170594" cy="1214422"/>
          </a:xfrm>
          <a:prstGeom prst="rect">
            <a:avLst/>
          </a:prstGeom>
        </p:spPr>
      </p:pic>
      <p:pic>
        <p:nvPicPr>
          <p:cNvPr id="5" name="Рисунок 4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73406" y="2643182"/>
            <a:ext cx="1170594" cy="1214422"/>
          </a:xfrm>
          <a:prstGeom prst="rect">
            <a:avLst/>
          </a:prstGeom>
        </p:spPr>
      </p:pic>
      <p:pic>
        <p:nvPicPr>
          <p:cNvPr id="6" name="Рисунок 5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72330" y="5214950"/>
            <a:ext cx="1170594" cy="1214422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0" y="0"/>
            <a:ext cx="8001024" cy="69865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sz="1600" dirty="0" smtClean="0"/>
              <a:t> Ход занятия.</a:t>
            </a:r>
            <a:endParaRPr lang="ru-RU" sz="1600" dirty="0" smtClean="0"/>
          </a:p>
          <a:p>
            <a:r>
              <a:rPr lang="ru-RU" sz="1600" dirty="0" smtClean="0"/>
              <a:t> Приветствие детей.</a:t>
            </a:r>
            <a:endParaRPr lang="ru-RU" sz="1600" dirty="0" smtClean="0"/>
          </a:p>
          <a:p>
            <a:r>
              <a:rPr lang="ru-RU" sz="1600" dirty="0" smtClean="0"/>
              <a:t>Загадка:</a:t>
            </a:r>
            <a:endParaRPr lang="ru-RU" sz="1600" dirty="0" smtClean="0"/>
          </a:p>
          <a:p>
            <a:r>
              <a:rPr lang="ru-RU" sz="1600" dirty="0" smtClean="0"/>
              <a:t>Пришла без красок и без кисти. И перекрасила все листья. (Осень). </a:t>
            </a:r>
            <a:endParaRPr lang="ru-RU" sz="1600" dirty="0" smtClean="0"/>
          </a:p>
          <a:p>
            <a:r>
              <a:rPr lang="ru-RU" sz="1600" dirty="0" smtClean="0"/>
              <a:t> </a:t>
            </a:r>
            <a:endParaRPr lang="ru-RU" sz="1600" dirty="0" smtClean="0"/>
          </a:p>
          <a:p>
            <a:r>
              <a:rPr lang="ru-RU" sz="1600" dirty="0" smtClean="0"/>
              <a:t>Воспитатель:  </a:t>
            </a:r>
            <a:endParaRPr lang="ru-RU" sz="1600" dirty="0" smtClean="0"/>
          </a:p>
          <a:p>
            <a:r>
              <a:rPr lang="ru-RU" sz="1600" dirty="0" smtClean="0"/>
              <a:t>- О каком времени года эта загадка? (Ответы детей)</a:t>
            </a:r>
            <a:endParaRPr lang="ru-RU" sz="1600" dirty="0" smtClean="0"/>
          </a:p>
          <a:p>
            <a:r>
              <a:rPr lang="ru-RU" sz="1600" dirty="0" smtClean="0"/>
              <a:t>- Давайте с вами поиграем, я буду вам задавать вопросы, а вы отвечать и  мы узнаем что происходит осенью в природе.</a:t>
            </a:r>
            <a:endParaRPr lang="ru-RU" sz="1600" dirty="0" smtClean="0"/>
          </a:p>
          <a:p>
            <a:r>
              <a:rPr lang="ru-RU" sz="1600" u="sng" dirty="0" smtClean="0"/>
              <a:t>Вопросы  об Осени:</a:t>
            </a:r>
            <a:endParaRPr lang="ru-RU" sz="1600" dirty="0" smtClean="0"/>
          </a:p>
          <a:p>
            <a:r>
              <a:rPr lang="ru-RU" sz="1600" dirty="0" smtClean="0"/>
              <a:t>Осенью растут грибы? Да</a:t>
            </a:r>
            <a:endParaRPr lang="ru-RU" sz="1600" dirty="0" smtClean="0"/>
          </a:p>
          <a:p>
            <a:r>
              <a:rPr lang="ru-RU" sz="1600" dirty="0" smtClean="0"/>
              <a:t>Тучки солнце закрывают?    Да!</a:t>
            </a:r>
            <a:endParaRPr lang="ru-RU" sz="1600" dirty="0" smtClean="0"/>
          </a:p>
          <a:p>
            <a:r>
              <a:rPr lang="ru-RU" sz="1600" dirty="0" smtClean="0"/>
              <a:t>Холодный ветер прилетает?    Да!</a:t>
            </a:r>
            <a:endParaRPr lang="ru-RU" sz="1600" dirty="0" smtClean="0"/>
          </a:p>
          <a:p>
            <a:r>
              <a:rPr lang="ru-RU" sz="1600" dirty="0" smtClean="0"/>
              <a:t>Звери норки утепляют?    Да!</a:t>
            </a:r>
            <a:endParaRPr lang="ru-RU" sz="1600" dirty="0" smtClean="0"/>
          </a:p>
          <a:p>
            <a:r>
              <a:rPr lang="ru-RU" sz="1600" dirty="0" smtClean="0"/>
              <a:t>Урожай все собирают?    Да!</a:t>
            </a:r>
            <a:endParaRPr lang="ru-RU" sz="1600" dirty="0" smtClean="0"/>
          </a:p>
          <a:p>
            <a:r>
              <a:rPr lang="ru-RU" sz="1600" dirty="0" smtClean="0"/>
              <a:t>Часто - </a:t>
            </a:r>
            <a:r>
              <a:rPr lang="ru-RU" sz="1600" dirty="0" err="1" smtClean="0"/>
              <a:t>часто</a:t>
            </a:r>
            <a:r>
              <a:rPr lang="ru-RU" sz="1600" dirty="0" smtClean="0"/>
              <a:t> льют дожди?   Да!</a:t>
            </a:r>
            <a:endParaRPr lang="ru-RU" sz="1600" dirty="0" smtClean="0"/>
          </a:p>
          <a:p>
            <a:r>
              <a:rPr lang="ru-RU" sz="1600" dirty="0" smtClean="0"/>
              <a:t>Можно детям загорать?    Нет!</a:t>
            </a:r>
            <a:endParaRPr lang="ru-RU" sz="1600" dirty="0" smtClean="0"/>
          </a:p>
          <a:p>
            <a:r>
              <a:rPr lang="ru-RU" sz="1600" dirty="0" smtClean="0"/>
              <a:t>Ну а что же надо делать,</a:t>
            </a:r>
            <a:endParaRPr lang="ru-RU" sz="1600" dirty="0" smtClean="0"/>
          </a:p>
          <a:p>
            <a:r>
              <a:rPr lang="ru-RU" sz="1600" dirty="0" smtClean="0"/>
              <a:t>Куртки, шапки надевать?    Да!</a:t>
            </a:r>
            <a:endParaRPr lang="ru-RU" sz="1600" dirty="0" smtClean="0"/>
          </a:p>
          <a:p>
            <a:r>
              <a:rPr lang="ru-RU" sz="1600" b="1" dirty="0" smtClean="0"/>
              <a:t>-  </a:t>
            </a:r>
            <a:r>
              <a:rPr lang="ru-RU" sz="1600" dirty="0" smtClean="0"/>
              <a:t>Молодцы! Все верно ответили!</a:t>
            </a:r>
            <a:endParaRPr lang="ru-RU" sz="1600" dirty="0" smtClean="0"/>
          </a:p>
          <a:p>
            <a:r>
              <a:rPr lang="ru-RU" sz="1600" dirty="0" smtClean="0"/>
              <a:t> Осень очень любит раскрашивать листья на деревьях…каждый листик, каждое дерево по-своему красиво.</a:t>
            </a:r>
            <a:endParaRPr lang="ru-RU" sz="1600" dirty="0" smtClean="0"/>
          </a:p>
          <a:p>
            <a:r>
              <a:rPr lang="ru-RU" sz="1600" dirty="0" smtClean="0"/>
              <a:t>- Хотите посмотреть, как осень разукрасила наш лес? (рассматривание иллюстраций)</a:t>
            </a:r>
            <a:endParaRPr lang="ru-RU" sz="1600" dirty="0" smtClean="0"/>
          </a:p>
          <a:p>
            <a:r>
              <a:rPr lang="ru-RU" sz="1600" dirty="0" smtClean="0"/>
              <a:t>- Ребята, лес – это страна чудес, где растёт много растений, живёт много  разных животных. Но самые главные жители леса - это деревья, их много и они разные.</a:t>
            </a:r>
            <a:endParaRPr lang="ru-RU" sz="16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285728"/>
            <a:ext cx="635798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Основная часть.</a:t>
            </a:r>
            <a:endParaRPr lang="ru-RU" dirty="0" smtClean="0"/>
          </a:p>
          <a:p>
            <a:r>
              <a:rPr lang="ru-RU" dirty="0" smtClean="0"/>
              <a:t>                   </a:t>
            </a:r>
            <a:endParaRPr lang="ru-RU" dirty="0" smtClean="0"/>
          </a:p>
          <a:p>
            <a:r>
              <a:rPr lang="ru-RU" dirty="0" smtClean="0"/>
              <a:t>Воспитатель:</a:t>
            </a:r>
            <a:endParaRPr lang="ru-RU" dirty="0" smtClean="0"/>
          </a:p>
          <a:p>
            <a:r>
              <a:rPr lang="ru-RU" dirty="0" smtClean="0"/>
              <a:t>- А сейчас давайте посмотрим какие бывают деревья. (рассматривание иллюстраций)</a:t>
            </a:r>
            <a:endParaRPr lang="ru-RU" dirty="0" smtClean="0"/>
          </a:p>
          <a:p>
            <a:r>
              <a:rPr lang="ru-RU" dirty="0" smtClean="0"/>
              <a:t> </a:t>
            </a:r>
            <a:endParaRPr lang="ru-RU" dirty="0" smtClean="0"/>
          </a:p>
          <a:p>
            <a:r>
              <a:rPr lang="ru-RU" dirty="0" smtClean="0"/>
              <a:t> (берёза)</a:t>
            </a:r>
            <a:endParaRPr lang="ru-RU" dirty="0" smtClean="0"/>
          </a:p>
          <a:p>
            <a:r>
              <a:rPr lang="ru-RU" dirty="0" smtClean="0"/>
              <a:t>И красива и стройна,</a:t>
            </a:r>
            <a:endParaRPr lang="ru-RU" dirty="0" smtClean="0"/>
          </a:p>
          <a:p>
            <a:r>
              <a:rPr lang="ru-RU" dirty="0" smtClean="0"/>
              <a:t>Всем нам нравится она.</a:t>
            </a:r>
            <a:endParaRPr lang="ru-RU" dirty="0" smtClean="0"/>
          </a:p>
          <a:p>
            <a:r>
              <a:rPr lang="ru-RU" dirty="0" smtClean="0"/>
              <a:t>Белый ствол у дерева.</a:t>
            </a:r>
            <a:endParaRPr lang="ru-RU" dirty="0" smtClean="0"/>
          </a:p>
          <a:p>
            <a:r>
              <a:rPr lang="ru-RU" dirty="0" smtClean="0"/>
              <a:t>Знаете, уверена!</a:t>
            </a:r>
            <a:endParaRPr lang="ru-RU" dirty="0" smtClean="0"/>
          </a:p>
          <a:p>
            <a:r>
              <a:rPr lang="ru-RU" dirty="0" smtClean="0"/>
              <a:t>Воспитатель</a:t>
            </a:r>
            <a:r>
              <a:rPr lang="ru-RU" b="1" dirty="0" smtClean="0"/>
              <a:t>: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dirty="0" smtClean="0"/>
              <a:t>- А как мы везде можем узнать берёзу? </a:t>
            </a:r>
            <a:r>
              <a:rPr lang="ru-RU" i="1" dirty="0" smtClean="0"/>
              <a:t>(белый ствол только у берёзы)</a:t>
            </a:r>
            <a:endParaRPr lang="ru-RU" dirty="0" smtClean="0"/>
          </a:p>
          <a:p>
            <a:r>
              <a:rPr lang="ru-RU" dirty="0" smtClean="0"/>
              <a:t> (рябина)</a:t>
            </a:r>
            <a:endParaRPr lang="ru-RU" dirty="0" smtClean="0"/>
          </a:p>
          <a:p>
            <a:r>
              <a:rPr lang="ru-RU" dirty="0" smtClean="0"/>
              <a:t>- Это рябина. Посмотрите внимательно, какие красивые у рябины листья. А ещё рябину можно узнать по красным ягодам.</a:t>
            </a:r>
            <a:endParaRPr lang="ru-RU" dirty="0" smtClean="0"/>
          </a:p>
          <a:p>
            <a:r>
              <a:rPr lang="ru-RU" dirty="0" smtClean="0"/>
              <a:t>Рябинка  хоть и не вырастает большой, но все её любят: люди за красоту, а птицы за вкусные ягоды, которые кормят их всю зиму.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" name="Рисунок 7" descr="34-4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357950" y="285728"/>
            <a:ext cx="1916920" cy="3000396"/>
          </a:xfrm>
          <a:prstGeom prst="rect">
            <a:avLst/>
          </a:prstGeom>
        </p:spPr>
      </p:pic>
      <p:pic>
        <p:nvPicPr>
          <p:cNvPr id="10" name="Рисунок 9" descr="1683621902_polinka-top-p-kartinka-ryabini-dlya-detei-v-detskom-sadu-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3929066"/>
            <a:ext cx="1997239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9672140">
            <a:off x="7358082" y="357166"/>
            <a:ext cx="1032874" cy="1071546"/>
          </a:xfrm>
          <a:prstGeom prst="rect">
            <a:avLst/>
          </a:prstGeom>
        </p:spPr>
      </p:pic>
      <p:pic>
        <p:nvPicPr>
          <p:cNvPr id="5" name="Рисунок 4" descr="Autumn-Fall-Leaves-Clip-Art-P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21631">
            <a:off x="7358081" y="4500570"/>
            <a:ext cx="1377173" cy="1428736"/>
          </a:xfrm>
          <a:prstGeom prst="rect">
            <a:avLst/>
          </a:prstGeom>
        </p:spPr>
      </p:pic>
      <p:pic>
        <p:nvPicPr>
          <p:cNvPr id="6" name="Рисунок 5" descr="Autumn-Fall-Leaves-Clip-Art-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85099">
            <a:off x="830329" y="3246322"/>
            <a:ext cx="1859215" cy="19288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285728"/>
            <a:ext cx="41434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Жёлто-красная одёжка,</a:t>
            </a:r>
            <a:endParaRPr lang="ru-RU" dirty="0" smtClean="0"/>
          </a:p>
          <a:p>
            <a:r>
              <a:rPr lang="ru-RU" dirty="0" smtClean="0"/>
              <a:t>Каждый листик, как ладошка.</a:t>
            </a:r>
            <a:endParaRPr lang="ru-RU" dirty="0" smtClean="0"/>
          </a:p>
          <a:p>
            <a:r>
              <a:rPr lang="ru-RU" dirty="0" smtClean="0"/>
              <a:t>Осенью всех  ярче он,</a:t>
            </a:r>
            <a:endParaRPr lang="ru-RU" dirty="0" smtClean="0"/>
          </a:p>
          <a:p>
            <a:r>
              <a:rPr lang="ru-RU" dirty="0" smtClean="0"/>
              <a:t>Догадались? Это…(клён)</a:t>
            </a:r>
            <a:endParaRPr lang="ru-RU" dirty="0" smtClean="0"/>
          </a:p>
          <a:p>
            <a:r>
              <a:rPr lang="ru-RU" dirty="0" smtClean="0"/>
              <a:t>Воспитатель</a:t>
            </a:r>
            <a:r>
              <a:rPr lang="ru-RU" b="1" dirty="0" smtClean="0"/>
              <a:t>:</a:t>
            </a:r>
            <a:r>
              <a:rPr lang="ru-RU" dirty="0" smtClean="0"/>
              <a:t> Как мы можем узнать клён? (у него самые большие листья и похожи на ладошки).</a:t>
            </a:r>
            <a:endParaRPr lang="ru-RU" dirty="0" smtClean="0"/>
          </a:p>
          <a:p>
            <a:r>
              <a:rPr lang="ru-RU" b="1" dirty="0" smtClean="0"/>
              <a:t>- </a:t>
            </a:r>
            <a:r>
              <a:rPr lang="ru-RU" dirty="0" smtClean="0"/>
              <a:t>Сегодня я хочу познакомить вас с ещё одним деревом. Мы с ним встречались на прогулке.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" name="Рисунок 7" descr="1645024226_39-fikiwiki-com-p-kartinki-osennie-derevya-4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1142984"/>
            <a:ext cx="3723344" cy="5000612"/>
          </a:xfrm>
          <a:prstGeom prst="rect">
            <a:avLst/>
          </a:prstGeom>
        </p:spPr>
      </p:pic>
      <p:pic>
        <p:nvPicPr>
          <p:cNvPr id="10" name="Рисунок 9" descr="Autumn-Fall-Leaves-Clip-Art-PN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364" y="5286388"/>
            <a:ext cx="1170594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58082" y="428604"/>
            <a:ext cx="1170594" cy="1214422"/>
          </a:xfrm>
          <a:prstGeom prst="rect">
            <a:avLst/>
          </a:prstGeom>
        </p:spPr>
      </p:pic>
      <p:pic>
        <p:nvPicPr>
          <p:cNvPr id="5" name="Рисунок 4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73406" y="2643182"/>
            <a:ext cx="1170594" cy="1214422"/>
          </a:xfrm>
          <a:prstGeom prst="rect">
            <a:avLst/>
          </a:prstGeom>
        </p:spPr>
      </p:pic>
      <p:pic>
        <p:nvPicPr>
          <p:cNvPr id="6" name="Рисунок 5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72330" y="5214950"/>
            <a:ext cx="1170594" cy="12144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428604"/>
            <a:ext cx="31432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Подвижная игра:</a:t>
            </a:r>
            <a:endParaRPr lang="ru-RU" dirty="0" smtClean="0"/>
          </a:p>
          <a:p>
            <a:r>
              <a:rPr lang="ru-RU" dirty="0" smtClean="0"/>
              <a:t>      Мы, листики осенние,</a:t>
            </a:r>
            <a:endParaRPr lang="ru-RU" dirty="0" smtClean="0"/>
          </a:p>
          <a:p>
            <a:r>
              <a:rPr lang="ru-RU" dirty="0" smtClean="0"/>
              <a:t>На веточках сидели.</a:t>
            </a:r>
            <a:endParaRPr lang="ru-RU" dirty="0" smtClean="0"/>
          </a:p>
          <a:p>
            <a:r>
              <a:rPr lang="ru-RU" dirty="0" smtClean="0"/>
              <a:t>Ветер дунул, полетели.</a:t>
            </a:r>
            <a:endParaRPr lang="ru-RU" dirty="0" smtClean="0"/>
          </a:p>
          <a:p>
            <a:r>
              <a:rPr lang="ru-RU" dirty="0" smtClean="0"/>
              <a:t>Мы летели, мы летели.</a:t>
            </a:r>
            <a:endParaRPr lang="ru-RU" dirty="0" smtClean="0"/>
          </a:p>
          <a:p>
            <a:r>
              <a:rPr lang="ru-RU" dirty="0" smtClean="0"/>
              <a:t>И на землю тихо сели.</a:t>
            </a:r>
            <a:endParaRPr lang="ru-RU" dirty="0" smtClean="0"/>
          </a:p>
          <a:p>
            <a:r>
              <a:rPr lang="ru-RU" dirty="0" smtClean="0"/>
              <a:t>Ветер снова набежал.</a:t>
            </a:r>
            <a:endParaRPr lang="ru-RU" dirty="0" smtClean="0"/>
          </a:p>
          <a:p>
            <a:r>
              <a:rPr lang="ru-RU" dirty="0" smtClean="0"/>
              <a:t>И листочки все поднял.</a:t>
            </a:r>
            <a:endParaRPr lang="ru-RU" dirty="0" smtClean="0"/>
          </a:p>
          <a:p>
            <a:r>
              <a:rPr lang="ru-RU" dirty="0" smtClean="0"/>
              <a:t>Повертел их, покружил.</a:t>
            </a:r>
            <a:endParaRPr lang="ru-RU" dirty="0" smtClean="0"/>
          </a:p>
          <a:p>
            <a:r>
              <a:rPr lang="ru-RU" dirty="0" smtClean="0"/>
              <a:t>И на землю опустил.</a:t>
            </a:r>
            <a:endParaRPr lang="ru-RU" dirty="0" smtClean="0"/>
          </a:p>
          <a:p>
            <a:r>
              <a:rPr lang="ru-RU" dirty="0" smtClean="0"/>
              <a:t>(Дети имитируют действия листочков по тексту стихотворения: летают по комнате, вновь тихо садятся, поднимаются, кружатся, садятся на корточки и снова садятся.)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" name="Рисунок 7" descr="Screenshot_20231130_2057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57166"/>
            <a:ext cx="3786214" cy="2787761"/>
          </a:xfrm>
          <a:prstGeom prst="rect">
            <a:avLst/>
          </a:prstGeom>
        </p:spPr>
      </p:pic>
      <p:pic>
        <p:nvPicPr>
          <p:cNvPr id="9" name="Рисунок 8" descr="Screenshot_20231130_2057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3500438"/>
            <a:ext cx="4500594" cy="3032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58082" y="428604"/>
            <a:ext cx="1170594" cy="1214422"/>
          </a:xfrm>
          <a:prstGeom prst="rect">
            <a:avLst/>
          </a:prstGeom>
        </p:spPr>
      </p:pic>
      <p:pic>
        <p:nvPicPr>
          <p:cNvPr id="5" name="Рисунок 4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73406" y="2643182"/>
            <a:ext cx="1170594" cy="1214422"/>
          </a:xfrm>
          <a:prstGeom prst="rect">
            <a:avLst/>
          </a:prstGeom>
        </p:spPr>
      </p:pic>
      <p:pic>
        <p:nvPicPr>
          <p:cNvPr id="6" name="Рисунок 5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15140" y="5643578"/>
            <a:ext cx="1170594" cy="12144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285728"/>
            <a:ext cx="41434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теперь мы с вами сделаем своё осеннее дерево.</a:t>
            </a:r>
            <a:endParaRPr lang="ru-RU" dirty="0" smtClean="0"/>
          </a:p>
          <a:p>
            <a:r>
              <a:rPr lang="ru-RU" dirty="0" smtClean="0"/>
              <a:t>Чтоб украсить нам дерево , мы с вами сделаем листья ( готовый шаблон воспитатель обтягивает скотчем ),на липкую сторону скотча дети приклеивают сухие листья которые  собрали на прогулке.</a:t>
            </a:r>
            <a:endParaRPr lang="ru-RU" dirty="0" smtClean="0"/>
          </a:p>
          <a:p>
            <a:r>
              <a:rPr lang="ru-RU" dirty="0" smtClean="0"/>
              <a:t>Готовые листья приклеим к нашему дереву.</a:t>
            </a:r>
            <a:endParaRPr lang="ru-RU" dirty="0" smtClean="0"/>
          </a:p>
          <a:p>
            <a:r>
              <a:rPr lang="ru-RU" dirty="0" smtClean="0"/>
              <a:t>Чтоб наше дерево было похоже на настоящее, сделаем ему кору из пластилина(отщипывая кусочки пластилина размазываем по стволу дерева).</a:t>
            </a:r>
            <a:endParaRPr lang="ru-RU" dirty="0" smtClean="0"/>
          </a:p>
          <a:p>
            <a:r>
              <a:rPr lang="ru-RU" dirty="0" smtClean="0"/>
              <a:t>Вот какое получилось наше Осеннее дерево.</a:t>
            </a:r>
            <a:endParaRPr lang="ru-RU" dirty="0" smtClean="0"/>
          </a:p>
          <a:p>
            <a:r>
              <a:rPr lang="ru-RU" dirty="0" smtClean="0"/>
              <a:t>Картина, сделанная руками детей, украсила выставку в детском саду «Осень».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" name="Рисунок 7" descr="IMG-20230930-WA006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57752" y="214290"/>
            <a:ext cx="2396131" cy="2500306"/>
          </a:xfrm>
          <a:prstGeom prst="rect">
            <a:avLst/>
          </a:prstGeom>
        </p:spPr>
      </p:pic>
      <p:pic>
        <p:nvPicPr>
          <p:cNvPr id="9" name="Рисунок 8" descr="IMG-20230930-WA006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143248"/>
            <a:ext cx="3357554" cy="2518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IMG_20230929_16225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57620" y="2786058"/>
            <a:ext cx="2875379" cy="3833838"/>
          </a:xfrm>
          <a:prstGeom prst="rect">
            <a:avLst/>
          </a:prstGeom>
        </p:spPr>
      </p:pic>
      <p:pic>
        <p:nvPicPr>
          <p:cNvPr id="13" name="Рисунок 12" descr="IMG_20230929_1623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714620"/>
            <a:ext cx="2946818" cy="3929090"/>
          </a:xfrm>
          <a:prstGeom prst="rect">
            <a:avLst/>
          </a:prstGeom>
        </p:spPr>
      </p:pic>
      <p:pic>
        <p:nvPicPr>
          <p:cNvPr id="14" name="Рисунок 13" descr="IMG-20230930-WA005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214290"/>
            <a:ext cx="3143271" cy="2357453"/>
          </a:xfrm>
          <a:prstGeom prst="rect">
            <a:avLst/>
          </a:prstGeom>
        </p:spPr>
      </p:pic>
      <p:pic>
        <p:nvPicPr>
          <p:cNvPr id="15" name="Рисунок 14" descr="IMG_20230929_16510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357950" y="285728"/>
            <a:ext cx="2414260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58082" y="428604"/>
            <a:ext cx="1170594" cy="1214422"/>
          </a:xfrm>
          <a:prstGeom prst="rect">
            <a:avLst/>
          </a:prstGeom>
        </p:spPr>
      </p:pic>
      <p:pic>
        <p:nvPicPr>
          <p:cNvPr id="5" name="Рисунок 4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73406" y="2643182"/>
            <a:ext cx="1170594" cy="1214422"/>
          </a:xfrm>
          <a:prstGeom prst="rect">
            <a:avLst/>
          </a:prstGeom>
        </p:spPr>
      </p:pic>
      <p:pic>
        <p:nvPicPr>
          <p:cNvPr id="6" name="Рисунок 5" descr="Autumn-Fall-Leaves-Clip-Art-PNG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15140" y="5643578"/>
            <a:ext cx="1170594" cy="12144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28860" y="2071678"/>
            <a:ext cx="34083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Спасибо </a:t>
            </a:r>
            <a:endParaRPr lang="ru-RU" sz="4000" dirty="0" smtClean="0"/>
          </a:p>
          <a:p>
            <a:pPr algn="ctr"/>
            <a:r>
              <a:rPr lang="ru-RU" sz="4000" dirty="0" smtClean="0"/>
              <a:t>За внимание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3752</Words>
  <Application>WPS Presentation</Application>
  <PresentationFormat>Экран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SimSun</vt:lpstr>
      <vt:lpstr>Wingdings</vt:lpstr>
      <vt:lpstr>Wingdings</vt:lpstr>
      <vt:lpstr>Wingdings 2</vt:lpstr>
      <vt:lpstr>Times New Roman</vt:lpstr>
      <vt:lpstr>Calibri</vt:lpstr>
      <vt:lpstr>Century Schoolbook</vt:lpstr>
      <vt:lpstr>Gubbi</vt:lpstr>
      <vt:lpstr>Microsoft YaHei</vt:lpstr>
      <vt:lpstr>Droid Sans Fallback</vt:lpstr>
      <vt:lpstr>Arial Unicode MS</vt:lpstr>
      <vt:lpstr>Эркер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vadim</cp:lastModifiedBy>
  <cp:revision>7</cp:revision>
  <dcterms:created xsi:type="dcterms:W3CDTF">2024-03-13T15:21:54Z</dcterms:created>
  <dcterms:modified xsi:type="dcterms:W3CDTF">2024-03-13T15:21:54Z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1049-11.1.0.11719</vt:lpwstr>
  </property>
</Properties>
</file>