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2" r:id="rId4"/>
    <p:sldId id="261" r:id="rId5"/>
    <p:sldId id="263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590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853" y="1651412"/>
            <a:ext cx="50180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00553" y="2533546"/>
            <a:ext cx="376468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МБДОУ ЦРР «ОГОНЁК»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ГРУППА «РОМАШКИ»</a:t>
            </a:r>
          </a:p>
          <a:p>
            <a:pPr algn="ctr"/>
            <a:endParaRPr lang="ru-RU" sz="2800" b="1" dirty="0" smtClean="0">
              <a:solidFill>
                <a:srgbClr val="00B050"/>
              </a:solidFill>
            </a:endParaRPr>
          </a:p>
          <a:p>
            <a:pPr algn="ctr"/>
            <a:endParaRPr lang="ru-RU" sz="2800" b="1" dirty="0">
              <a:solidFill>
                <a:srgbClr val="00B050"/>
              </a:solidFill>
            </a:endParaRPr>
          </a:p>
          <a:p>
            <a:pPr algn="ctr"/>
            <a:endParaRPr lang="ru-RU" sz="2800" b="1" dirty="0" smtClean="0">
              <a:solidFill>
                <a:srgbClr val="00B050"/>
              </a:solidFill>
            </a:endParaRPr>
          </a:p>
          <a:p>
            <a:pPr algn="ctr"/>
            <a:endParaRPr lang="ru-RU" sz="2800" b="1" dirty="0">
              <a:solidFill>
                <a:srgbClr val="00B050"/>
              </a:solidFill>
            </a:endParaRPr>
          </a:p>
          <a:p>
            <a:pPr algn="ctr"/>
            <a:endParaRPr lang="ru-RU" sz="28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Г.БЕРДСК 2017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745169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0254" y="798927"/>
            <a:ext cx="61901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Есть </a:t>
            </a:r>
            <a:r>
              <a:rPr lang="ru-RU" sz="2400" b="1" dirty="0">
                <a:solidFill>
                  <a:srgbClr val="FFC000"/>
                </a:solidFill>
              </a:rPr>
              <a:t>на</a:t>
            </a:r>
            <a:r>
              <a:rPr lang="ru-RU" sz="2400" b="1" dirty="0">
                <a:solidFill>
                  <a:srgbClr val="00B050"/>
                </a:solidFill>
              </a:rPr>
              <a:t> свете </a:t>
            </a:r>
            <a:r>
              <a:rPr lang="ru-RU" sz="2400" b="1" dirty="0">
                <a:solidFill>
                  <a:srgbClr val="FFC000"/>
                </a:solidFill>
              </a:rPr>
              <a:t>чудо</a:t>
            </a:r>
            <a:r>
              <a:rPr lang="ru-RU" sz="2400" b="1" dirty="0">
                <a:solidFill>
                  <a:srgbClr val="00B050"/>
                </a:solidFill>
              </a:rPr>
              <a:t> сад!</a:t>
            </a:r>
          </a:p>
          <a:p>
            <a:r>
              <a:rPr lang="ru-RU" sz="2400" b="1" dirty="0">
                <a:solidFill>
                  <a:srgbClr val="00B050"/>
                </a:solidFill>
              </a:rPr>
              <a:t>В этот </a:t>
            </a:r>
            <a:r>
              <a:rPr lang="ru-RU" sz="2400" b="1" dirty="0">
                <a:solidFill>
                  <a:srgbClr val="FFC000"/>
                </a:solidFill>
              </a:rPr>
              <a:t>сад</a:t>
            </a:r>
            <a:r>
              <a:rPr lang="ru-RU" sz="2400" b="1" dirty="0">
                <a:solidFill>
                  <a:srgbClr val="00B050"/>
                </a:solidFill>
              </a:rPr>
              <a:t> идти я </a:t>
            </a:r>
            <a:r>
              <a:rPr lang="ru-RU" sz="2400" b="1" dirty="0" smtClean="0">
                <a:solidFill>
                  <a:srgbClr val="00B050"/>
                </a:solidFill>
              </a:rPr>
              <a:t>рад.</a:t>
            </a:r>
          </a:p>
          <a:p>
            <a:endParaRPr lang="ru-RU" sz="2400" b="1" dirty="0">
              <a:solidFill>
                <a:srgbClr val="00B050"/>
              </a:solidFill>
            </a:endParaRPr>
          </a:p>
          <a:p>
            <a:r>
              <a:rPr lang="ru-RU" sz="2400" b="1" dirty="0" smtClean="0">
                <a:solidFill>
                  <a:srgbClr val="00B050"/>
                </a:solidFill>
              </a:rPr>
              <a:t>                                   Здесь </a:t>
            </a:r>
            <a:r>
              <a:rPr lang="ru-RU" sz="2400" b="1" dirty="0">
                <a:solidFill>
                  <a:srgbClr val="FFC000"/>
                </a:solidFill>
              </a:rPr>
              <a:t>и летом</a:t>
            </a:r>
            <a:r>
              <a:rPr lang="ru-RU" sz="2400" b="1" dirty="0">
                <a:solidFill>
                  <a:srgbClr val="00B050"/>
                </a:solidFill>
              </a:rPr>
              <a:t> и зимой</a:t>
            </a:r>
          </a:p>
          <a:p>
            <a:pPr algn="r"/>
            <a:r>
              <a:rPr lang="ru-RU" sz="2400" b="1" dirty="0" smtClean="0">
                <a:solidFill>
                  <a:srgbClr val="00B050"/>
                </a:solidFill>
              </a:rPr>
              <a:t>           Все </a:t>
            </a:r>
            <a:r>
              <a:rPr lang="ru-RU" sz="2400" b="1" dirty="0">
                <a:solidFill>
                  <a:srgbClr val="00B050"/>
                </a:solidFill>
              </a:rPr>
              <a:t>друзья </a:t>
            </a:r>
            <a:r>
              <a:rPr lang="ru-RU" sz="2400" b="1" dirty="0">
                <a:solidFill>
                  <a:srgbClr val="FFC000"/>
                </a:solidFill>
              </a:rPr>
              <a:t>всегда со </a:t>
            </a:r>
            <a:r>
              <a:rPr lang="ru-RU" sz="2400" b="1" dirty="0">
                <a:solidFill>
                  <a:srgbClr val="00B050"/>
                </a:solidFill>
              </a:rPr>
              <a:t>мной.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39" y="2564904"/>
            <a:ext cx="3436322" cy="3003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994" y="3140968"/>
            <a:ext cx="4680520" cy="262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7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18529"/>
            <a:ext cx="5118753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49247"/>
            <a:ext cx="5332666" cy="2994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25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67" y="1435116"/>
            <a:ext cx="3528392" cy="3987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701" y="1103547"/>
            <a:ext cx="3079932" cy="4650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3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-69574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23596"/>
            <a:ext cx="2203757" cy="3452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5354"/>
            <a:ext cx="2274346" cy="3711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828" y="2348880"/>
            <a:ext cx="2376264" cy="3765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243" y="445180"/>
            <a:ext cx="2360861" cy="3813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180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574"/>
            <a:ext cx="9227127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9013" y="2967335"/>
            <a:ext cx="6865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внимание.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4" y="4725144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 Васильева Т.В. </a:t>
            </a:r>
          </a:p>
          <a:p>
            <a:pPr algn="r"/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Пивцайкина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М.Б.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8688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49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Семенюк Вадим Владимирович</cp:lastModifiedBy>
  <cp:revision>6</cp:revision>
  <dcterms:created xsi:type="dcterms:W3CDTF">2017-12-13T08:38:41Z</dcterms:created>
  <dcterms:modified xsi:type="dcterms:W3CDTF">2018-02-15T02:53:23Z</dcterms:modified>
</cp:coreProperties>
</file>