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-s-photoframework-11575826.jpg"/>
          <p:cNvPicPr>
            <a:picLocks noChangeAspect="1"/>
          </p:cNvPicPr>
          <p:nvPr/>
        </p:nvPicPr>
        <p:blipFill>
          <a:blip r:embed="rId2"/>
          <a:srcRect b="9259"/>
          <a:stretch>
            <a:fillRect/>
          </a:stretch>
        </p:blipFill>
        <p:spPr>
          <a:xfrm>
            <a:off x="-1" y="-119575"/>
            <a:ext cx="9149845" cy="6977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859340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Нетрадиционное родительское собрание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круглым столом : Цыплята.</a:t>
            </a:r>
          </a:p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МБДОУ ЦРР группа «РОМАШКИ»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</a:t>
            </a:r>
          </a:p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Провели воспитатели :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</a:t>
            </a:r>
          </a:p>
          <a:p>
            <a:pPr algn="r"/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Пивцайкина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М.Б</a:t>
            </a:r>
          </a:p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Васильева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Т.В</a:t>
            </a:r>
          </a:p>
          <a:p>
            <a:pPr algn="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71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5410200"/>
            <a:ext cx="1678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 Бердск 2018г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-s-photoframework-11575826.jpg"/>
          <p:cNvPicPr>
            <a:picLocks noChangeAspect="1"/>
          </p:cNvPicPr>
          <p:nvPr/>
        </p:nvPicPr>
        <p:blipFill>
          <a:blip r:embed="rId2"/>
          <a:srcRect b="9259"/>
          <a:stretch>
            <a:fillRect/>
          </a:stretch>
        </p:blipFill>
        <p:spPr>
          <a:xfrm>
            <a:off x="-1" y="-119575"/>
            <a:ext cx="9149845" cy="6977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0" y="1676400"/>
            <a:ext cx="594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Родительское собрание в первой младшей группе</a:t>
            </a:r>
          </a:p>
          <a:p>
            <a:pPr algn="ctr"/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Лепка: «Цыплята»</a:t>
            </a:r>
          </a:p>
          <a:p>
            <a:pPr algn="ctr"/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Показать родителям, что работа с пластилином  формирует интерес к творчеству, совершенствует наблюдательность, эстетическое восприятие, художественный вкус. </a:t>
            </a:r>
          </a:p>
          <a:p>
            <a:pPr algn="ctr"/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Оборудование: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пластилин, готовая аппликация  с киндер яйца «Цыпленок»</a:t>
            </a:r>
          </a:p>
          <a:p>
            <a:pPr algn="ctr"/>
            <a:r>
              <a:rPr lang="ru-RU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Подготовка к работе: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составление конспекта родительского собрания с определением цели и задач; оформление на стенде для творчества работ родителей; индивидуальные беседы с родителями по мелкой моторике с использованием пластилина ; подготовка слайдов; объявление-приглашение родителей.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-s-photoframework-11575826.jpg"/>
          <p:cNvPicPr>
            <a:picLocks noChangeAspect="1"/>
          </p:cNvPicPr>
          <p:nvPr/>
        </p:nvPicPr>
        <p:blipFill>
          <a:blip r:embed="rId2"/>
          <a:srcRect b="9259"/>
          <a:stretch>
            <a:fillRect/>
          </a:stretch>
        </p:blipFill>
        <p:spPr>
          <a:xfrm>
            <a:off x="-1" y="-119575"/>
            <a:ext cx="9149845" cy="6977575"/>
          </a:xfrm>
          <a:prstGeom prst="rect">
            <a:avLst/>
          </a:prstGeom>
        </p:spPr>
      </p:pic>
      <p:pic>
        <p:nvPicPr>
          <p:cNvPr id="3" name="Рисунок 2" descr="IMG_20180329_184036.jpg"/>
          <p:cNvPicPr>
            <a:picLocks noChangeAspect="1"/>
          </p:cNvPicPr>
          <p:nvPr/>
        </p:nvPicPr>
        <p:blipFill>
          <a:blip r:embed="rId3" cstate="print"/>
          <a:srcRect t="11111" b="11111"/>
          <a:stretch>
            <a:fillRect/>
          </a:stretch>
        </p:blipFill>
        <p:spPr>
          <a:xfrm>
            <a:off x="1981200" y="1981200"/>
            <a:ext cx="2895600" cy="359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329_184204.jpg"/>
          <p:cNvPicPr>
            <a:picLocks noChangeAspect="1"/>
          </p:cNvPicPr>
          <p:nvPr/>
        </p:nvPicPr>
        <p:blipFill>
          <a:blip r:embed="rId4" cstate="print"/>
          <a:srcRect t="27778" b="3217"/>
          <a:stretch>
            <a:fillRect/>
          </a:stretch>
        </p:blipFill>
        <p:spPr>
          <a:xfrm>
            <a:off x="4800600" y="1447800"/>
            <a:ext cx="2895600" cy="355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-s-photoframework-11575826.jpg"/>
          <p:cNvPicPr>
            <a:picLocks noChangeAspect="1"/>
          </p:cNvPicPr>
          <p:nvPr/>
        </p:nvPicPr>
        <p:blipFill>
          <a:blip r:embed="rId2"/>
          <a:srcRect b="9259"/>
          <a:stretch>
            <a:fillRect/>
          </a:stretch>
        </p:blipFill>
        <p:spPr>
          <a:xfrm>
            <a:off x="-1" y="-119575"/>
            <a:ext cx="9149845" cy="6977575"/>
          </a:xfrm>
          <a:prstGeom prst="rect">
            <a:avLst/>
          </a:prstGeom>
        </p:spPr>
      </p:pic>
      <p:pic>
        <p:nvPicPr>
          <p:cNvPr id="3" name="Рисунок 2" descr="IMG_20180329_18421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133600" y="1905000"/>
            <a:ext cx="2514600" cy="3655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329_18422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16666" b="8889"/>
          <a:stretch>
            <a:fillRect/>
          </a:stretch>
        </p:blipFill>
        <p:spPr>
          <a:xfrm>
            <a:off x="4800600" y="1371600"/>
            <a:ext cx="2895600" cy="383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-s-photoframework-11575826.jpg"/>
          <p:cNvPicPr>
            <a:picLocks noChangeAspect="1"/>
          </p:cNvPicPr>
          <p:nvPr/>
        </p:nvPicPr>
        <p:blipFill>
          <a:blip r:embed="rId2"/>
          <a:srcRect b="9259"/>
          <a:stretch>
            <a:fillRect/>
          </a:stretch>
        </p:blipFill>
        <p:spPr>
          <a:xfrm>
            <a:off x="-1" y="-119575"/>
            <a:ext cx="9149845" cy="6977575"/>
          </a:xfrm>
          <a:prstGeom prst="rect">
            <a:avLst/>
          </a:prstGeom>
        </p:spPr>
      </p:pic>
      <p:pic>
        <p:nvPicPr>
          <p:cNvPr id="3" name="Рисунок 2" descr="IMG_20180329_184230.jpg"/>
          <p:cNvPicPr>
            <a:picLocks noChangeAspect="1"/>
          </p:cNvPicPr>
          <p:nvPr/>
        </p:nvPicPr>
        <p:blipFill>
          <a:blip r:embed="rId3" cstate="print"/>
          <a:srcRect t="22222"/>
          <a:stretch>
            <a:fillRect/>
          </a:stretch>
        </p:blipFill>
        <p:spPr>
          <a:xfrm>
            <a:off x="1981200" y="1752600"/>
            <a:ext cx="2743200" cy="379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329_184234.jpg"/>
          <p:cNvPicPr>
            <a:picLocks noChangeAspect="1"/>
          </p:cNvPicPr>
          <p:nvPr/>
        </p:nvPicPr>
        <p:blipFill>
          <a:blip r:embed="rId4" cstate="print"/>
          <a:srcRect t="18889" b="8889"/>
          <a:stretch>
            <a:fillRect/>
          </a:stretch>
        </p:blipFill>
        <p:spPr>
          <a:xfrm>
            <a:off x="4800600" y="1447800"/>
            <a:ext cx="2971800" cy="381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-s-photoframework-11575826.jpg"/>
          <p:cNvPicPr>
            <a:picLocks noChangeAspect="1"/>
          </p:cNvPicPr>
          <p:nvPr/>
        </p:nvPicPr>
        <p:blipFill>
          <a:blip r:embed="rId2"/>
          <a:srcRect b="9259"/>
          <a:stretch>
            <a:fillRect/>
          </a:stretch>
        </p:blipFill>
        <p:spPr>
          <a:xfrm>
            <a:off x="-1" y="-119575"/>
            <a:ext cx="9149845" cy="6977575"/>
          </a:xfrm>
          <a:prstGeom prst="rect">
            <a:avLst/>
          </a:prstGeom>
        </p:spPr>
      </p:pic>
      <p:pic>
        <p:nvPicPr>
          <p:cNvPr id="3" name="Рисунок 2" descr="IMG_20180329_184536.jpg"/>
          <p:cNvPicPr>
            <a:picLocks noChangeAspect="1"/>
          </p:cNvPicPr>
          <p:nvPr/>
        </p:nvPicPr>
        <p:blipFill>
          <a:blip r:embed="rId3" cstate="print"/>
          <a:srcRect b="13208"/>
          <a:stretch>
            <a:fillRect/>
          </a:stretch>
        </p:blipFill>
        <p:spPr>
          <a:xfrm>
            <a:off x="2133600" y="1828800"/>
            <a:ext cx="2667000" cy="377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329_185128.jpg"/>
          <p:cNvPicPr>
            <a:picLocks noChangeAspect="1"/>
          </p:cNvPicPr>
          <p:nvPr/>
        </p:nvPicPr>
        <p:blipFill>
          <a:blip r:embed="rId4" cstate="print"/>
          <a:srcRect b="15556"/>
          <a:stretch>
            <a:fillRect/>
          </a:stretch>
        </p:blipFill>
        <p:spPr>
          <a:xfrm>
            <a:off x="4800600" y="1219200"/>
            <a:ext cx="2971800" cy="419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ren-s-photoframework-11575826.jpg"/>
          <p:cNvPicPr>
            <a:picLocks noChangeAspect="1"/>
          </p:cNvPicPr>
          <p:nvPr/>
        </p:nvPicPr>
        <p:blipFill>
          <a:blip r:embed="rId2"/>
          <a:srcRect b="9259"/>
          <a:stretch>
            <a:fillRect/>
          </a:stretch>
        </p:blipFill>
        <p:spPr>
          <a:xfrm>
            <a:off x="0" y="0"/>
            <a:ext cx="9149845" cy="6977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85934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71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54102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600" y="2667000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Марьяна</dc:creator>
  <cp:lastModifiedBy>Марьяна</cp:lastModifiedBy>
  <cp:revision>1</cp:revision>
  <dcterms:created xsi:type="dcterms:W3CDTF">2018-03-29T15:56:27Z</dcterms:created>
  <dcterms:modified xsi:type="dcterms:W3CDTF">2018-03-29T16:04:40Z</dcterms:modified>
</cp:coreProperties>
</file>