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9" r:id="rId5"/>
    <p:sldId id="257" r:id="rId6"/>
    <p:sldId id="258" r:id="rId7"/>
    <p:sldId id="261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FC3CB-3750-4E90-BEFF-2C80C0C9E7AE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FEB19-CC91-41D5-B08B-C0E6C9DBAFD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jpe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0298" y="1071546"/>
            <a:ext cx="5286412" cy="26717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tx2"/>
                </a:solidFill>
                <a:latin typeface="Book Antiqua" pitchFamily="18" charset="0"/>
              </a:rPr>
              <a:t>М</a:t>
            </a:r>
            <a:r>
              <a:rPr lang="ru-RU" dirty="0" smtClean="0">
                <a:solidFill>
                  <a:schemeClr val="tx2"/>
                </a:solidFill>
                <a:latin typeface="Book Antiqua" pitchFamily="18" charset="0"/>
              </a:rPr>
              <a:t>астер-класс для родителей ясельной группы (1,6-2 года) «Береза»</a:t>
            </a:r>
            <a:endParaRPr lang="ru-RU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400800" cy="2286016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accent1"/>
                </a:solidFill>
              </a:rPr>
              <a:t>Группа №13 «Ромашки»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r"/>
            <a:r>
              <a:rPr lang="ru-RU" sz="2400" dirty="0" smtClean="0">
                <a:solidFill>
                  <a:schemeClr val="accent1"/>
                </a:solidFill>
              </a:rPr>
              <a:t>Воспитатель: </a:t>
            </a:r>
            <a:r>
              <a:rPr lang="ru-RU" sz="2400" dirty="0" err="1" smtClean="0">
                <a:solidFill>
                  <a:schemeClr val="accent1"/>
                </a:solidFill>
              </a:rPr>
              <a:t>Пивцайкина</a:t>
            </a:r>
            <a:r>
              <a:rPr lang="ru-RU" sz="2400" dirty="0" smtClean="0">
                <a:solidFill>
                  <a:schemeClr val="accent1"/>
                </a:solidFill>
              </a:rPr>
              <a:t> М.Б..</a:t>
            </a:r>
            <a:endParaRPr lang="ru-RU" sz="2400" dirty="0" smtClean="0">
              <a:solidFill>
                <a:schemeClr val="accent1"/>
              </a:solidFill>
            </a:endParaRPr>
          </a:p>
          <a:p>
            <a:pPr algn="r"/>
            <a:endParaRPr lang="ru-RU" sz="2400" dirty="0" smtClean="0">
              <a:solidFill>
                <a:schemeClr val="accent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г. Бердск 2023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atin typeface="Century" pitchFamily="18" charset="0"/>
              </a:rPr>
              <a:t>Цель</a:t>
            </a:r>
            <a:r>
              <a:rPr lang="ru-RU" sz="2400" dirty="0" smtClean="0">
                <a:latin typeface="Century" pitchFamily="18" charset="0"/>
              </a:rPr>
              <a:t>: вовлечение родителей в </a:t>
            </a:r>
            <a:r>
              <a:rPr lang="ru-RU" sz="2400" dirty="0" err="1" smtClean="0">
                <a:latin typeface="Century" pitchFamily="18" charset="0"/>
              </a:rPr>
              <a:t>воспитательно</a:t>
            </a:r>
            <a:r>
              <a:rPr lang="ru-RU" sz="2400" dirty="0" smtClean="0">
                <a:latin typeface="Century" pitchFamily="18" charset="0"/>
              </a:rPr>
              <a:t> - образовательный процесс ДОУ, создание атмосферы творчества. </a:t>
            </a:r>
            <a:endParaRPr lang="ru-RU" sz="2400" dirty="0" smtClean="0">
              <a:latin typeface="Century" pitchFamily="18" charset="0"/>
            </a:endParaRPr>
          </a:p>
          <a:p>
            <a:pPr>
              <a:buNone/>
            </a:pPr>
            <a:endParaRPr lang="ru-RU" sz="2400" dirty="0" smtClean="0">
              <a:latin typeface="Century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Century" pitchFamily="18" charset="0"/>
              </a:rPr>
              <a:t>Задачи</a:t>
            </a:r>
            <a:r>
              <a:rPr lang="ru-RU" sz="2400" dirty="0" smtClean="0">
                <a:latin typeface="Century" pitchFamily="18" charset="0"/>
              </a:rPr>
              <a:t>: Показать родителям, как можно создать условия для развития воображения детей, творческих навыков, мелкой моторики рук. Содействовать созданию атмосферы доброжелательности, взаимопонимания, эмоционально-насыщенного общения и сотрудничества родителей и детей.</a:t>
            </a:r>
            <a:endParaRPr lang="ru-RU" sz="2400" dirty="0">
              <a:latin typeface="Century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Book Antiqua" pitchFamily="18" charset="0"/>
              </a:rPr>
              <a:t>М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атериал и оборудование:</a:t>
            </a:r>
            <a:endParaRPr lang="ru-RU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48" cy="4525963"/>
          </a:xfrm>
        </p:spPr>
        <p:txBody>
          <a:bodyPr>
            <a:normAutofit/>
          </a:bodyPr>
          <a:lstStyle/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втулка, 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лист белой бумаги, 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зелёная бумага,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клей - карандаш, 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ножницы, чёрный 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фломастер </a:t>
            </a:r>
            <a:endParaRPr lang="ru-RU" sz="2800" dirty="0" smtClean="0">
              <a:latin typeface="Book Antiqua" pitchFamily="18" charset="0"/>
            </a:endParaRPr>
          </a:p>
          <a:p>
            <a:pPr marL="0" indent="15875">
              <a:buFont typeface="Wingdings" panose="05000000000000000000" pitchFamily="2" charset="2"/>
              <a:buChar char="ü"/>
            </a:pPr>
            <a:r>
              <a:rPr lang="ru-RU" sz="2800" dirty="0" smtClean="0">
                <a:latin typeface="Book Antiqua" pitchFamily="18" charset="0"/>
              </a:rPr>
              <a:t>и отличное настроение.</a:t>
            </a:r>
            <a:endParaRPr lang="ru-RU" sz="2800" dirty="0" smtClean="0">
              <a:latin typeface="Book Antiqua" pitchFamily="18" charset="0"/>
            </a:endParaRPr>
          </a:p>
        </p:txBody>
      </p:sp>
      <p:pic>
        <p:nvPicPr>
          <p:cNvPr id="4" name="Рисунок 3" descr="356edd62-6cdf-486e-a4f4-1fd1081cce07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24" y="2071678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3-05-25 at 13.03.59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3857628"/>
            <a:ext cx="3048021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cad9205a-a771-47b8-ae2c-8f5e901192a7.jf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429256" y="1214422"/>
            <a:ext cx="285752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3-05-25 at 13.04.00 (2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1714488"/>
            <a:ext cx="4711382" cy="3929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atsApp Image 2023-05-25 at 13.03.5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785926"/>
            <a:ext cx="4476781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3-05-25 at 13.03.58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4000504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WhatsApp Image 2023-05-25 at 13.03.5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1285860"/>
            <a:ext cx="2952770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d8201726-429a-4211-825b-55ade1c35d5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28025" cy="45720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 l="-5000" r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7337">
            <a:off x="1674876" y="1726674"/>
            <a:ext cx="6409320" cy="1464526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ru-RU" sz="5400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Спасибо за внимание!</a:t>
            </a:r>
            <a:endParaRPr lang="ru-RU" sz="54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 descr="1644889812_54-fikiwiki-com-p-kartinki-krosha-iz-multika-smeshariki-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643182"/>
            <a:ext cx="3714776" cy="3714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WPS Presentation</Application>
  <PresentationFormat>Экран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Book Antiqua</vt:lpstr>
      <vt:lpstr>Century</vt:lpstr>
      <vt:lpstr>Gubbi</vt:lpstr>
      <vt:lpstr>Calibri</vt:lpstr>
      <vt:lpstr>Microsoft YaHei</vt:lpstr>
      <vt:lpstr>Droid Sans Fallback</vt:lpstr>
      <vt:lpstr>Arial Unicode MS</vt:lpstr>
      <vt:lpstr>Тема Office</vt:lpstr>
      <vt:lpstr>Мастер-класс для родителей ясельной группы (1,6-2 года) «Береза»</vt:lpstr>
      <vt:lpstr>PowerPoint 演示文稿</vt:lpstr>
      <vt:lpstr>Материал и оборудование: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vadim</cp:lastModifiedBy>
  <cp:revision>25</cp:revision>
  <dcterms:created xsi:type="dcterms:W3CDTF">2023-06-12T04:02:49Z</dcterms:created>
  <dcterms:modified xsi:type="dcterms:W3CDTF">2023-06-12T04:02:49Z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