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4A78-B443-4BE6-AAC9-0919F41F2E95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8ED6F-0818-4940-8391-162CB97CA6D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714488"/>
            <a:ext cx="7772400" cy="1727203"/>
          </a:xfrm>
          <a:ln>
            <a:noFill/>
          </a:ln>
          <a:effectLst>
            <a:softEdge rad="635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Microsoft YaHei Light" pitchFamily="34" charset="-122"/>
                <a:ea typeface="Microsoft YaHei Light" pitchFamily="34" charset="-122"/>
              </a:rPr>
              <a:t>Мастер-класс </a:t>
            </a:r>
            <a:r>
              <a:rPr lang="ru-RU" dirty="0">
                <a:latin typeface="Microsoft YaHei Light" pitchFamily="34" charset="-122"/>
                <a:ea typeface="Microsoft YaHei Light" pitchFamily="34" charset="-122"/>
              </a:rPr>
              <a:t>с</a:t>
            </a:r>
            <a:r>
              <a:rPr lang="ru-RU" dirty="0" smtClean="0">
                <a:latin typeface="Microsoft YaHei Light" pitchFamily="34" charset="-122"/>
                <a:ea typeface="Microsoft YaHei Light" pitchFamily="34" charset="-122"/>
              </a:rPr>
              <a:t> родителями ясельной группы</a:t>
            </a:r>
            <a:br>
              <a:rPr lang="ru-RU" dirty="0" smtClean="0">
                <a:latin typeface="Microsoft YaHei Light" pitchFamily="34" charset="-122"/>
                <a:ea typeface="Microsoft YaHei Light" pitchFamily="34" charset="-122"/>
              </a:rPr>
            </a:br>
            <a:r>
              <a:rPr lang="ru-RU" dirty="0" smtClean="0">
                <a:latin typeface="Microsoft YaHei Light" pitchFamily="34" charset="-122"/>
                <a:ea typeface="Microsoft YaHei Light" pitchFamily="34" charset="-122"/>
              </a:rPr>
              <a:t>«Ромашки»</a:t>
            </a:r>
            <a:endParaRPr lang="ru-RU" dirty="0">
              <a:latin typeface="Microsoft YaHei Light" pitchFamily="34" charset="-122"/>
              <a:ea typeface="Microsoft YaHei Light" pitchFamily="34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643446"/>
            <a:ext cx="4200532" cy="1143008"/>
          </a:xfrm>
          <a:effectLst>
            <a:softEdge rad="635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Группа №13 «Ромашки»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r"/>
            <a:r>
              <a:rPr lang="ru-RU" sz="2400" err="1" smtClean="0">
                <a:solidFill>
                  <a:schemeClr val="tx1"/>
                </a:solidFill>
              </a:rPr>
              <a:t>Воспитатель</a:t>
            </a:r>
            <a:r>
              <a:rPr lang="ru-RU" sz="2400" smtClean="0">
                <a:solidFill>
                  <a:schemeClr val="tx1"/>
                </a:solidFill>
              </a:rPr>
              <a:t>: Политова </a:t>
            </a:r>
            <a:r>
              <a:rPr lang="ru-RU" sz="2400" dirty="0" smtClean="0">
                <a:solidFill>
                  <a:schemeClr val="tx1"/>
                </a:solidFill>
              </a:rPr>
              <a:t>А.М.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44" y="6286520"/>
            <a:ext cx="1000132" cy="369332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2023г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alphaModFix amt="92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071810"/>
            <a:ext cx="8229600" cy="257176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000" i="1" dirty="0" smtClean="0">
                <a:solidFill>
                  <a:srgbClr val="FF0000"/>
                </a:solidFill>
              </a:rPr>
              <a:t>Материал:</a:t>
            </a:r>
            <a:endParaRPr lang="ru-RU" sz="4000" i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Белая бумага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Деревянные палочки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Ножницы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Клей- карандаш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Жёлтый картон</a:t>
            </a:r>
            <a:endParaRPr lang="ru-RU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ru-RU" dirty="0" smtClean="0"/>
              <a:t>Зеленая бумага</a:t>
            </a:r>
            <a:endParaRPr lang="ru-RU" dirty="0"/>
          </a:p>
        </p:txBody>
      </p:sp>
      <p:sp>
        <p:nvSpPr>
          <p:cNvPr id="4" name="Содержимое 2"/>
          <p:cNvSpPr txBox="1"/>
          <p:nvPr/>
        </p:nvSpPr>
        <p:spPr>
          <a:xfrm>
            <a:off x="428596" y="1142984"/>
            <a:ext cx="8229600" cy="107157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800" i="1" dirty="0" smtClean="0">
                <a:solidFill>
                  <a:srgbClr val="FF0000"/>
                </a:solidFill>
              </a:rPr>
              <a:t>Цель: </a:t>
            </a:r>
            <a:r>
              <a:rPr lang="ru-RU" sz="2400" dirty="0" smtClean="0"/>
              <a:t>Изготовление </a:t>
            </a:r>
            <a:r>
              <a:rPr lang="ru-RU" sz="2400" dirty="0"/>
              <a:t>ромашки для своей семьи, как символа семьи, любви и верности.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atsApp Image 2023-05-25 at 12.57.19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0034" y="500042"/>
            <a:ext cx="3695747" cy="2771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WhatsApp Image 2023-05-25 at 12.57.1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500042"/>
            <a:ext cx="3695747" cy="2771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WhatsApp Image 2023-05-25 at 12.57.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3643314"/>
            <a:ext cx="3695746" cy="2771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WhatsApp Image 2023-05-25 at 12.57.15 (1)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3643314"/>
            <a:ext cx="3695747" cy="2771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hatsApp Image 2023-05-25 at 12.57.18 (1).jpe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28596" y="428604"/>
            <a:ext cx="3790997" cy="2843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WhatsApp Image 2023-05-25 at 12.57.17 (1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28604"/>
            <a:ext cx="3790997" cy="2843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WhatsApp Image 2023-05-25 at 12.57.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643314"/>
            <a:ext cx="3790997" cy="2843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WhatsApp Image 2023-05-25 at 12.57.1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3571876"/>
            <a:ext cx="3790997" cy="2843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644851275_29-fikiwiki-com-p-kartinki-geroi-neznaiki-s-imenami-2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571612"/>
            <a:ext cx="2604483" cy="47250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57356" y="1142984"/>
            <a:ext cx="5357850" cy="1200329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961261"/>
              </a:avLst>
            </a:prstTxWarp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Book Antiqua" pitchFamily="18" charset="0"/>
              </a:rPr>
              <a:t>Спасибо за внимание!</a:t>
            </a:r>
            <a:endParaRPr lang="ru-RU" sz="40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290</Words>
  <Application>WPS Presentation</Application>
  <PresentationFormat>Экран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SimSun</vt:lpstr>
      <vt:lpstr>Wingdings</vt:lpstr>
      <vt:lpstr>Microsoft YaHei Light</vt:lpstr>
      <vt:lpstr>Droid Sans Fallback</vt:lpstr>
      <vt:lpstr>Book Antiqua</vt:lpstr>
      <vt:lpstr>Calibri</vt:lpstr>
      <vt:lpstr>Microsoft YaHei</vt:lpstr>
      <vt:lpstr>Arial Unicode MS</vt:lpstr>
      <vt:lpstr>Тема Office</vt:lpstr>
      <vt:lpstr>Мастер-класс с родителями ясельной группы «Ромашки»</vt:lpstr>
      <vt:lpstr>PowerPoint 演示文稿</vt:lpstr>
      <vt:lpstr>PowerPoint 演示文稿</vt:lpstr>
      <vt:lpstr>PowerPoint 演示文稿</vt:lpstr>
      <vt:lpstr>PowerPoint 演示文稿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 для родителей ясельной группы(1.6-2 года)</dc:title>
  <dc:creator>Admin</dc:creator>
  <cp:lastModifiedBy>vadim</cp:lastModifiedBy>
  <cp:revision>8</cp:revision>
  <dcterms:created xsi:type="dcterms:W3CDTF">2023-06-12T04:02:41Z</dcterms:created>
  <dcterms:modified xsi:type="dcterms:W3CDTF">2023-06-12T04:02:41Z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1049-11.1.0.11698</vt:lpwstr>
  </property>
</Properties>
</file>