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0" r:id="rId4"/>
    <p:sldId id="256" r:id="rId5"/>
    <p:sldId id="258" r:id="rId6"/>
    <p:sldId id="259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13.jpeg"/><Relationship Id="rId7" Type="http://schemas.openxmlformats.org/officeDocument/2006/relationships/image" Target="../media/image12.jpeg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1.jpeg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.jpeg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41369882_12-abrakadabra-fun-p-ramki-voennie-dlya-oformleniya-teksta-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7422" y="1643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071670" y="1714488"/>
            <a:ext cx="5199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Мастер-класс  с мамами и детьми раннего </a:t>
            </a:r>
            <a:endParaRPr lang="ru-RU" b="1" dirty="0" smtClean="0"/>
          </a:p>
          <a:p>
            <a:pPr algn="ctr"/>
            <a:r>
              <a:rPr lang="ru-RU" b="1" dirty="0" smtClean="0"/>
              <a:t>дошкольного возраста</a:t>
            </a:r>
            <a:endParaRPr lang="ru-RU" b="1" dirty="0" smtClean="0"/>
          </a:p>
          <a:p>
            <a:pPr algn="ctr"/>
            <a:r>
              <a:rPr lang="ru-RU" b="1" dirty="0" smtClean="0"/>
              <a:t> «Открытка для папы»</a:t>
            </a:r>
            <a:endParaRPr lang="ru-RU" dirty="0" smtClean="0"/>
          </a:p>
          <a:p>
            <a:pPr algn="ctr"/>
            <a:r>
              <a:rPr lang="ru-RU" i="1" dirty="0" smtClean="0"/>
              <a:t>(изготовление открытки для папы к 23 февраля)</a:t>
            </a:r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571604" y="785794"/>
            <a:ext cx="60722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/>
              <a:t>Муниципальное  бюджетное  дошкольное образовательное учреждение</a:t>
            </a:r>
            <a:endParaRPr lang="ru-RU" sz="1200" dirty="0" smtClean="0"/>
          </a:p>
          <a:p>
            <a:pPr algn="r"/>
            <a:r>
              <a:rPr lang="ru-RU" sz="1200" dirty="0" smtClean="0"/>
              <a:t>«Центр развития ребёнка- детский сад №28 «Огонёк»</a:t>
            </a:r>
            <a:endParaRPr lang="ru-RU" sz="12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00760" y="4714884"/>
            <a:ext cx="161146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Выполнила работу</a:t>
            </a:r>
            <a:endParaRPr lang="ru-RU" sz="1400" dirty="0" smtClean="0"/>
          </a:p>
          <a:p>
            <a:r>
              <a:rPr lang="ru-RU" sz="1400" dirty="0" smtClean="0"/>
              <a:t>Воспитатель:</a:t>
            </a:r>
            <a:endParaRPr lang="ru-RU" sz="1400" dirty="0" smtClean="0"/>
          </a:p>
          <a:p>
            <a:r>
              <a:rPr lang="ru-RU" sz="1400" dirty="0" err="1" smtClean="0"/>
              <a:t>Пивцайкина</a:t>
            </a:r>
            <a:r>
              <a:rPr lang="ru-RU" sz="1400" dirty="0" smtClean="0"/>
              <a:t> М.Б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214810" y="5715016"/>
            <a:ext cx="1131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г.Бердск 2024г</a:t>
            </a:r>
            <a:endParaRPr lang="ru-RU" sz="1200" dirty="0"/>
          </a:p>
        </p:txBody>
      </p:sp>
      <p:pic>
        <p:nvPicPr>
          <p:cNvPr id="10" name="Рисунок 9" descr="IMG_20240306_06584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10800000">
            <a:off x="2285983" y="3038797"/>
            <a:ext cx="3357586" cy="25010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41369882_12-abrakadabra-fun-p-ramki-voennie-dlya-oformleniya-teksta-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00166" y="857232"/>
            <a:ext cx="6000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Мастер-класс  с мамами и детьми «Открытка для папы»</a:t>
            </a:r>
            <a:endParaRPr lang="ru-RU" dirty="0" smtClean="0"/>
          </a:p>
          <a:p>
            <a:pPr algn="ctr"/>
            <a:r>
              <a:rPr lang="ru-RU" i="1" dirty="0" smtClean="0"/>
              <a:t>(изготовление открытки для папы к 23 февраля)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43042" y="2428868"/>
            <a:ext cx="53578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Цель: Способствовать гармонизации взаимодействия педагогов, родителей и детей.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Задачи: Знакомить детей с традицией празднования Дня защитника Отечества. Формировать умение детей рассказывать о папе. Воспитывать у детей гуманное чувство по отношению к своим близким. Развивать внимание, любознательность, мелкую моторику рук.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41369882_12-abrakadabra-fun-p-ramki-voennie-dlya-oformleniya-teksta-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71604" y="928670"/>
            <a:ext cx="41324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Материал для приготовления открытки:</a:t>
            </a:r>
            <a:endParaRPr lang="ru-RU" dirty="0" smtClean="0"/>
          </a:p>
          <a:p>
            <a:r>
              <a:rPr lang="ru-RU" dirty="0" smtClean="0"/>
              <a:t>-шаблон «Российский флаг»;</a:t>
            </a:r>
            <a:endParaRPr lang="ru-RU" dirty="0" smtClean="0"/>
          </a:p>
          <a:p>
            <a:r>
              <a:rPr lang="ru-RU" dirty="0" smtClean="0"/>
              <a:t>-картинки военной техники;</a:t>
            </a:r>
            <a:endParaRPr lang="ru-RU" dirty="0" smtClean="0"/>
          </a:p>
          <a:p>
            <a:r>
              <a:rPr lang="ru-RU" dirty="0" smtClean="0"/>
              <a:t>-клей;</a:t>
            </a:r>
            <a:endParaRPr lang="ru-RU" dirty="0" smtClean="0"/>
          </a:p>
          <a:p>
            <a:r>
              <a:rPr lang="ru-RU" dirty="0" smtClean="0"/>
              <a:t>-восковые мелки.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00166" y="2500306"/>
            <a:ext cx="60722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Этот праздник — День защитника Отечества. Отечество — это наша Родина, наша страна, город, улицы на которых мы живем.</a:t>
            </a:r>
            <a:endParaRPr lang="ru-RU" dirty="0" smtClean="0"/>
          </a:p>
          <a:p>
            <a:r>
              <a:rPr lang="ru-RU" dirty="0" smtClean="0"/>
              <a:t>Военные защищают наше Отечество от врагов, плохих людей, которые не хотят жить дружно. Военные — сильные, смелые. А в вашей семье самый сильный и смелый кто...? Конечно, папа. Ваши сильные и смелые папы защищают вас, вашу семью. Они тоже защитники. И наши мальчики, когда вырастут, станут сильными и смелыми. А защитниками они могут быть уже сейчас.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41369882_12-abrakadabra-fun-p-ramki-voennie-dlya-oformleniya-teksta-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71604" y="1071546"/>
            <a:ext cx="427347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                              Стихи о военной технике</a:t>
            </a:r>
            <a:endParaRPr lang="ru-RU" dirty="0" smtClean="0"/>
          </a:p>
          <a:p>
            <a:r>
              <a:rPr lang="ru-RU" b="1" dirty="0" smtClean="0"/>
              <a:t>Самолет</a:t>
            </a:r>
            <a:br>
              <a:rPr lang="ru-RU" dirty="0" smtClean="0"/>
            </a:br>
            <a:r>
              <a:rPr lang="ru-RU" dirty="0" smtClean="0"/>
              <a:t>Смело в небе проплывает</a:t>
            </a:r>
            <a:br>
              <a:rPr lang="ru-RU" dirty="0" smtClean="0"/>
            </a:br>
            <a:r>
              <a:rPr lang="ru-RU" dirty="0" smtClean="0"/>
              <a:t>Обгоняя птиц полет</a:t>
            </a:r>
            <a:br>
              <a:rPr lang="ru-RU" dirty="0" smtClean="0"/>
            </a:br>
            <a:r>
              <a:rPr lang="ru-RU" dirty="0" smtClean="0"/>
              <a:t>Человек им управляет</a:t>
            </a:r>
            <a:br>
              <a:rPr lang="ru-RU" dirty="0" smtClean="0"/>
            </a:br>
            <a:r>
              <a:rPr lang="ru-RU" dirty="0" smtClean="0"/>
              <a:t>Что такое? — Самолет!</a:t>
            </a:r>
            <a:endParaRPr lang="ru-RU" dirty="0" smtClean="0"/>
          </a:p>
          <a:p>
            <a:r>
              <a:rPr lang="ru-RU" b="1" dirty="0" smtClean="0"/>
              <a:t>Танк</a:t>
            </a:r>
            <a:br>
              <a:rPr lang="ru-RU" dirty="0" smtClean="0"/>
            </a:br>
            <a:r>
              <a:rPr lang="ru-RU" dirty="0" smtClean="0"/>
              <a:t>Танк на гусеницах мчится,</a:t>
            </a:r>
            <a:br>
              <a:rPr lang="ru-RU" dirty="0" smtClean="0"/>
            </a:br>
            <a:r>
              <a:rPr lang="ru-RU" dirty="0" smtClean="0"/>
              <a:t>Только он не трактор.</a:t>
            </a:r>
            <a:br>
              <a:rPr lang="ru-RU" dirty="0" smtClean="0"/>
            </a:br>
            <a:r>
              <a:rPr lang="ru-RU" dirty="0" smtClean="0"/>
              <a:t>В бой пойдет — и пригодится</a:t>
            </a:r>
            <a:br>
              <a:rPr lang="ru-RU" dirty="0" smtClean="0"/>
            </a:br>
            <a:r>
              <a:rPr lang="ru-RU" dirty="0" smtClean="0"/>
              <a:t>Фронтовой характер.</a:t>
            </a:r>
            <a:br>
              <a:rPr lang="ru-RU" dirty="0" smtClean="0"/>
            </a:br>
            <a:r>
              <a:rPr lang="ru-RU" dirty="0" smtClean="0"/>
              <a:t>И не плавится в огне</a:t>
            </a:r>
            <a:br>
              <a:rPr lang="ru-RU" dirty="0" smtClean="0"/>
            </a:br>
            <a:r>
              <a:rPr lang="ru-RU" dirty="0" smtClean="0"/>
              <a:t>Крепкая броня.</a:t>
            </a:r>
            <a:br>
              <a:rPr lang="ru-RU" dirty="0" smtClean="0"/>
            </a:br>
            <a:r>
              <a:rPr lang="ru-RU" dirty="0" smtClean="0"/>
              <a:t>Только бой не на войне –</a:t>
            </a:r>
            <a:br>
              <a:rPr lang="ru-RU" dirty="0" smtClean="0"/>
            </a:br>
            <a:r>
              <a:rPr lang="ru-RU" dirty="0" smtClean="0"/>
              <a:t>В детской у меня.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628" y="3286124"/>
            <a:ext cx="17994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Катюша</a:t>
            </a:r>
            <a:br>
              <a:rPr lang="ru-RU" dirty="0" smtClean="0"/>
            </a:br>
            <a:r>
              <a:rPr lang="ru-RU" dirty="0" smtClean="0"/>
              <a:t>Катюша ходит,</a:t>
            </a:r>
            <a:br>
              <a:rPr lang="ru-RU" dirty="0" smtClean="0"/>
            </a:br>
            <a:r>
              <a:rPr lang="ru-RU" dirty="0" smtClean="0"/>
              <a:t>Песню заводит,</a:t>
            </a:r>
            <a:br>
              <a:rPr lang="ru-RU" dirty="0" smtClean="0"/>
            </a:br>
            <a:r>
              <a:rPr lang="ru-RU" dirty="0" smtClean="0"/>
              <a:t>Враг услышит —</a:t>
            </a:r>
            <a:br>
              <a:rPr lang="ru-RU" dirty="0" smtClean="0"/>
            </a:br>
            <a:r>
              <a:rPr lang="ru-RU" dirty="0" smtClean="0"/>
              <a:t>Сразу не дышит.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41369882_12-abrakadabra-fun-p-ramki-voennie-dlya-oformleniya-teksta-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IMG_20240305_160247.jpg"/>
          <p:cNvPicPr>
            <a:picLocks noChangeAspect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>
          <a:xfrm>
            <a:off x="1571604" y="1000108"/>
            <a:ext cx="2675957" cy="2214578"/>
          </a:xfrm>
          <a:prstGeom prst="rect">
            <a:avLst/>
          </a:prstGeom>
        </p:spPr>
      </p:pic>
      <p:pic>
        <p:nvPicPr>
          <p:cNvPr id="5" name="Рисунок 4" descr="IMG_20240305_16025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092" y="928670"/>
            <a:ext cx="3048021" cy="2286016"/>
          </a:xfrm>
          <a:prstGeom prst="rect">
            <a:avLst/>
          </a:prstGeom>
        </p:spPr>
      </p:pic>
      <p:pic>
        <p:nvPicPr>
          <p:cNvPr id="6" name="Рисунок 5" descr="IMG_20240305_16030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1604" y="3429000"/>
            <a:ext cx="2833676" cy="2125257"/>
          </a:xfrm>
          <a:prstGeom prst="rect">
            <a:avLst/>
          </a:prstGeom>
        </p:spPr>
      </p:pic>
      <p:pic>
        <p:nvPicPr>
          <p:cNvPr id="7" name="Рисунок 6" descr="IMG_20240305_16060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3438" y="3429000"/>
            <a:ext cx="2857488" cy="2143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240305_160247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571736" cy="1928802"/>
          </a:xfrm>
          <a:prstGeom prst="rect">
            <a:avLst/>
          </a:prstGeom>
        </p:spPr>
      </p:pic>
      <p:pic>
        <p:nvPicPr>
          <p:cNvPr id="3" name="Рисунок 2" descr="IMG_20240305_1602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571612"/>
            <a:ext cx="2666987" cy="2000240"/>
          </a:xfrm>
          <a:prstGeom prst="rect">
            <a:avLst/>
          </a:prstGeom>
        </p:spPr>
      </p:pic>
      <p:pic>
        <p:nvPicPr>
          <p:cNvPr id="4" name="Рисунок 3" descr="IMG_20240305_16033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286124"/>
            <a:ext cx="3047989" cy="2285992"/>
          </a:xfrm>
          <a:prstGeom prst="rect">
            <a:avLst/>
          </a:prstGeom>
        </p:spPr>
      </p:pic>
      <p:pic>
        <p:nvPicPr>
          <p:cNvPr id="5" name="Рисунок 4" descr="1641369882_12-abrakadabra-fun-p-ramki-voennie-dlya-oformleniya-teksta-2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 descr="IMG_20240305_17072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042" y="857232"/>
            <a:ext cx="2786082" cy="2089562"/>
          </a:xfrm>
          <a:prstGeom prst="rect">
            <a:avLst/>
          </a:prstGeom>
        </p:spPr>
      </p:pic>
      <p:pic>
        <p:nvPicPr>
          <p:cNvPr id="7" name="Рисунок 6" descr="IMG_20240305_163609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4942" y="857232"/>
            <a:ext cx="2303858" cy="3071810"/>
          </a:xfrm>
          <a:prstGeom prst="rect">
            <a:avLst/>
          </a:prstGeom>
        </p:spPr>
      </p:pic>
      <p:pic>
        <p:nvPicPr>
          <p:cNvPr id="8" name="Рисунок 7" descr="IMG_20240305_172209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1603" y="3071810"/>
            <a:ext cx="2762269" cy="2071702"/>
          </a:xfrm>
          <a:prstGeom prst="rect">
            <a:avLst/>
          </a:prstGeom>
        </p:spPr>
      </p:pic>
      <p:pic>
        <p:nvPicPr>
          <p:cNvPr id="9" name="Рисунок 8" descr="IMG_20240305_17061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86248" y="4000504"/>
            <a:ext cx="2714644" cy="203598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14480" y="5143512"/>
            <a:ext cx="1964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Открытка для</a:t>
            </a:r>
            <a:endParaRPr lang="ru-RU" sz="2400" dirty="0" smtClean="0"/>
          </a:p>
          <a:p>
            <a:pPr algn="ctr"/>
            <a:r>
              <a:rPr lang="ru-RU" sz="2400" dirty="0" smtClean="0"/>
              <a:t>папы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240305_160247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571736" cy="1928802"/>
          </a:xfrm>
          <a:prstGeom prst="rect">
            <a:avLst/>
          </a:prstGeom>
        </p:spPr>
      </p:pic>
      <p:pic>
        <p:nvPicPr>
          <p:cNvPr id="3" name="Рисунок 2" descr="IMG_20240305_1602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571612"/>
            <a:ext cx="2666987" cy="2000240"/>
          </a:xfrm>
          <a:prstGeom prst="rect">
            <a:avLst/>
          </a:prstGeom>
        </p:spPr>
      </p:pic>
      <p:pic>
        <p:nvPicPr>
          <p:cNvPr id="4" name="Рисунок 3" descr="IMG_20240305_16033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286124"/>
            <a:ext cx="3047989" cy="2285992"/>
          </a:xfrm>
          <a:prstGeom prst="rect">
            <a:avLst/>
          </a:prstGeom>
        </p:spPr>
      </p:pic>
      <p:pic>
        <p:nvPicPr>
          <p:cNvPr id="5" name="Рисунок 4" descr="1641369882_12-abrakadabra-fun-p-ramki-voennie-dlya-oformleniya-teksta-2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43174" y="2500306"/>
            <a:ext cx="39565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Спасибо за внимание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1714</Words>
  <Application>WPS Presentation</Application>
  <PresentationFormat>Экран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SimSun</vt:lpstr>
      <vt:lpstr>Wingdings</vt:lpstr>
      <vt:lpstr>Calibri</vt:lpstr>
      <vt:lpstr>Microsoft YaHei</vt:lpstr>
      <vt:lpstr>Droid Sans Fallback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vadim</cp:lastModifiedBy>
  <cp:revision>9</cp:revision>
  <dcterms:created xsi:type="dcterms:W3CDTF">2024-03-13T15:37:08Z</dcterms:created>
  <dcterms:modified xsi:type="dcterms:W3CDTF">2024-03-13T15:37:08Z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1049-11.1.0.11719</vt:lpwstr>
  </property>
</Properties>
</file>