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64" r:id="rId5"/>
    <p:sldId id="263" r:id="rId6"/>
    <p:sldId id="262" r:id="rId7"/>
    <p:sldId id="26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445" y="1340768"/>
            <a:ext cx="81163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Нетрадиционная работа с родителями.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Мастер класс для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родителей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Лего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-конструирование – для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детей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младшего дошкольного возраста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МБДОУ ЦРР «Огонёк» № 28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г.Бердска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2020г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Выполнили работу воспитатели: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Пивцайкина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М.Б Васильева Т.В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26983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861415"/>
            <a:ext cx="648072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Тема родительского собрания:  Мастер класс для родителей «</a:t>
            </a:r>
            <a:r>
              <a:rPr lang="ru-RU" sz="1400" b="1" dirty="0" err="1"/>
              <a:t>Лего</a:t>
            </a:r>
            <a:r>
              <a:rPr lang="ru-RU" sz="1400" b="1" dirty="0"/>
              <a:t>-конструирование для детей младшего дошкольного возраста».</a:t>
            </a:r>
            <a:endParaRPr lang="ru-RU" sz="1400" b="1" dirty="0"/>
          </a:p>
          <a:p>
            <a:r>
              <a:rPr lang="ru-RU" sz="1200" dirty="0"/>
              <a:t>Форма проведения: родительское собрание.</a:t>
            </a:r>
            <a:endParaRPr lang="ru-RU" sz="1200" dirty="0"/>
          </a:p>
          <a:p>
            <a:r>
              <a:rPr lang="ru-RU" sz="1200" u="sng" dirty="0"/>
              <a:t>Цель</a:t>
            </a:r>
            <a:r>
              <a:rPr lang="ru-RU" sz="1200" dirty="0"/>
              <a:t>: Повысить педагогическую грамотность родителей в вопросах разностороннего развития детей дошкольного возраста; дать представление родителям о конструкторе </a:t>
            </a:r>
            <a:r>
              <a:rPr lang="ru-RU" sz="1200" dirty="0" err="1"/>
              <a:t>Лего</a:t>
            </a:r>
            <a:r>
              <a:rPr lang="ru-RU" sz="1200" dirty="0"/>
              <a:t>.</a:t>
            </a:r>
            <a:endParaRPr lang="ru-RU" sz="1200" dirty="0"/>
          </a:p>
          <a:p>
            <a:r>
              <a:rPr lang="ru-RU" sz="1200" u="sng" dirty="0"/>
              <a:t>Задачи</a:t>
            </a:r>
            <a:r>
              <a:rPr lang="ru-RU" sz="1200" dirty="0"/>
              <a:t>:</a:t>
            </a:r>
            <a:endParaRPr lang="ru-RU" sz="1200" dirty="0"/>
          </a:p>
          <a:p>
            <a:r>
              <a:rPr lang="ru-RU" sz="1200" dirty="0"/>
              <a:t>1. Дать представление родителям о роли конструкторов </a:t>
            </a:r>
            <a:r>
              <a:rPr lang="ru-RU" sz="1200" dirty="0" err="1"/>
              <a:t>Лего</a:t>
            </a:r>
            <a:r>
              <a:rPr lang="ru-RU" sz="1200" dirty="0"/>
              <a:t> во всестороннем развитии ребенка.</a:t>
            </a:r>
            <a:endParaRPr lang="ru-RU" sz="1200" dirty="0"/>
          </a:p>
          <a:p>
            <a:r>
              <a:rPr lang="ru-RU" sz="1200" dirty="0"/>
              <a:t>2. Приобщить родителей к </a:t>
            </a:r>
            <a:r>
              <a:rPr lang="ru-RU" sz="1200" dirty="0" err="1"/>
              <a:t>Лего</a:t>
            </a:r>
            <a:r>
              <a:rPr lang="ru-RU" sz="1200" dirty="0"/>
              <a:t>-конструированию.</a:t>
            </a:r>
            <a:endParaRPr lang="ru-RU" sz="1200" dirty="0"/>
          </a:p>
          <a:p>
            <a:r>
              <a:rPr lang="ru-RU" sz="1200" dirty="0"/>
              <a:t>3. Познакомить с различными вариантами игровых упражнений посредством конструкторов </a:t>
            </a:r>
            <a:r>
              <a:rPr lang="ru-RU" sz="1200" dirty="0" err="1"/>
              <a:t>Лего</a:t>
            </a:r>
            <a:r>
              <a:rPr lang="ru-RU" sz="1200" dirty="0"/>
              <a:t>.</a:t>
            </a:r>
            <a:endParaRPr lang="ru-RU" sz="1200" dirty="0"/>
          </a:p>
          <a:p>
            <a:r>
              <a:rPr lang="ru-RU" sz="1200" dirty="0"/>
              <a:t>4. Повысить интерес родителей к использованию конструкторов </a:t>
            </a:r>
            <a:r>
              <a:rPr lang="ru-RU" sz="1200" dirty="0" err="1"/>
              <a:t>Лего</a:t>
            </a:r>
            <a:r>
              <a:rPr lang="ru-RU" sz="1200" dirty="0"/>
              <a:t> для разностороннего развития дошкольников.</a:t>
            </a:r>
            <a:endParaRPr lang="ru-RU" sz="1200" dirty="0"/>
          </a:p>
          <a:p>
            <a:r>
              <a:rPr lang="ru-RU" sz="1200" dirty="0"/>
              <a:t>5. Создать условия для организации совместной деятельности детей и взрослых, направленные на сближение детей, родителей, педагогов.</a:t>
            </a:r>
            <a:endParaRPr lang="ru-RU" sz="1200" dirty="0"/>
          </a:p>
          <a:p>
            <a:r>
              <a:rPr lang="ru-RU" sz="1200" dirty="0"/>
              <a:t>Участники: Родители воспитанников, воспитатели, дети.</a:t>
            </a:r>
            <a:endParaRPr lang="ru-RU" sz="1200" dirty="0"/>
          </a:p>
          <a:p>
            <a:r>
              <a:rPr lang="ru-RU" sz="1200" dirty="0"/>
              <a:t>Материалы и пособия: Различные виды конструктора </a:t>
            </a:r>
            <a:r>
              <a:rPr lang="ru-RU" sz="1200" dirty="0" err="1"/>
              <a:t>Лего</a:t>
            </a:r>
            <a:r>
              <a:rPr lang="ru-RU" sz="1200" dirty="0"/>
              <a:t>, Презентация к собранию; Памятка для родителей «Конструктор- </a:t>
            </a:r>
            <a:r>
              <a:rPr lang="ru-RU" sz="1200" dirty="0" err="1"/>
              <a:t>Лего</a:t>
            </a:r>
            <a:r>
              <a:rPr lang="ru-RU" sz="1200" dirty="0"/>
              <a:t>».</a:t>
            </a:r>
            <a:endParaRPr lang="ru-RU" sz="1200" dirty="0"/>
          </a:p>
          <a:p>
            <a:r>
              <a:rPr lang="ru-RU" sz="1200" dirty="0"/>
              <a:t>План проведения:</a:t>
            </a:r>
            <a:endParaRPr lang="ru-RU" sz="1200" dirty="0"/>
          </a:p>
          <a:p>
            <a:r>
              <a:rPr lang="ru-RU" sz="1200" dirty="0"/>
              <a:t>1. Вступительное слово.</a:t>
            </a:r>
            <a:endParaRPr lang="ru-RU" sz="1200" dirty="0"/>
          </a:p>
          <a:p>
            <a:r>
              <a:rPr lang="ru-RU" sz="1200" dirty="0"/>
              <a:t>2. Доклад на тему «</a:t>
            </a:r>
            <a:r>
              <a:rPr lang="ru-RU" sz="1200" dirty="0" err="1"/>
              <a:t>Лего</a:t>
            </a:r>
            <a:r>
              <a:rPr lang="ru-RU" sz="1200" dirty="0"/>
              <a:t>-конструирование – для детей младшего дошкольного возраста».</a:t>
            </a:r>
            <a:endParaRPr lang="ru-RU" sz="1200" dirty="0"/>
          </a:p>
          <a:p>
            <a:r>
              <a:rPr lang="ru-RU" sz="1200" dirty="0"/>
              <a:t>3. Показ презентации, как отчет о проведенной работе с детьми в группе по </a:t>
            </a:r>
            <a:r>
              <a:rPr lang="ru-RU" sz="1200" dirty="0" err="1"/>
              <a:t>Лего</a:t>
            </a:r>
            <a:r>
              <a:rPr lang="ru-RU" sz="1200" dirty="0"/>
              <a:t>-конструированию.</a:t>
            </a:r>
            <a:endParaRPr lang="ru-RU" sz="1200" dirty="0"/>
          </a:p>
          <a:p>
            <a:r>
              <a:rPr lang="ru-RU" sz="1200" dirty="0"/>
              <a:t>4. Играем как дети (познакомить с различными вариантами игровых упражнений посредством конструкторов </a:t>
            </a:r>
            <a:r>
              <a:rPr lang="ru-RU" sz="1200" dirty="0" err="1"/>
              <a:t>Лего</a:t>
            </a:r>
            <a:r>
              <a:rPr lang="ru-RU" sz="1200" dirty="0"/>
              <a:t>).</a:t>
            </a:r>
            <a:endParaRPr lang="ru-RU" sz="1200" dirty="0"/>
          </a:p>
          <a:p>
            <a:r>
              <a:rPr lang="ru-RU" sz="1200" dirty="0"/>
              <a:t>5. Мастер-класс  с родителями «Строительная мастерская».6. Рефлексия.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" y="-8059"/>
            <a:ext cx="914064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Ход собрания.</a:t>
            </a:r>
            <a:endParaRPr lang="ru-RU" sz="1200" b="1" dirty="0"/>
          </a:p>
          <a:p>
            <a:r>
              <a:rPr lang="ru-RU" sz="1200" u="sng" dirty="0"/>
              <a:t>Вступительное слово воспитателя.</a:t>
            </a:r>
            <a:endParaRPr lang="ru-RU" sz="1200" u="sng" dirty="0"/>
          </a:p>
          <a:p>
            <a:r>
              <a:rPr lang="ru-RU" sz="1200" dirty="0"/>
              <a:t>Здравствуйте, уважаемые родители!</a:t>
            </a:r>
            <a:endParaRPr lang="ru-RU" sz="1200" dirty="0"/>
          </a:p>
          <a:p>
            <a:r>
              <a:rPr lang="ru-RU" sz="1200" dirty="0"/>
              <a:t>Сегодня наша встреча посвящена теме: «</a:t>
            </a:r>
            <a:r>
              <a:rPr lang="ru-RU" sz="1200" dirty="0" err="1"/>
              <a:t>Лего</a:t>
            </a:r>
            <a:r>
              <a:rPr lang="ru-RU" sz="1200" dirty="0"/>
              <a:t>-конструирование – для  детей младшего дошкольного возраста».</a:t>
            </a:r>
            <a:endParaRPr lang="ru-RU" sz="1200" dirty="0"/>
          </a:p>
          <a:p>
            <a:r>
              <a:rPr lang="ru-RU" sz="1200" dirty="0"/>
              <a:t>Для малыша весь мир – это огромное, уникальное и удивительное явление, где каждый элемент вызывает восторг и интерес. Позволить малышу лучше узнать окружающий мир и собственные способности, наполнить обычное развлечение красочными сюжетами и новыми открытиями родители могут с помощью правильно подобранных игр и увлекательных занятий. Все родители мечтают видеть своих детей грамотными личностями с хорошо развитой памятью, вниманием, логическим мышлением. Но для этого необходимо уделять внимание занятиям с малышом. Обучать, тренировать основные навыки ребенка в игре помогают игрушки с развивающим эффектом. Ярким примером развивающей игры, позитивно влияющей на детское восприятие и способности, являет конструктор </a:t>
            </a:r>
            <a:r>
              <a:rPr lang="ru-RU" sz="1200" dirty="0" err="1"/>
              <a:t>Лего</a:t>
            </a:r>
            <a:r>
              <a:rPr lang="ru-RU" sz="1200" dirty="0"/>
              <a:t>.</a:t>
            </a:r>
            <a:endParaRPr lang="ru-RU" sz="1200" dirty="0"/>
          </a:p>
          <a:p>
            <a:r>
              <a:rPr lang="ru-RU" sz="1200" dirty="0"/>
              <a:t>Каждый ребенок уникален, и каждый рождается со способностями, которые можно и нужно развивать. Фото детей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err="1" smtClean="0"/>
              <a:t>Лего</a:t>
            </a:r>
            <a:r>
              <a:rPr lang="ru-RU" sz="1200" dirty="0" smtClean="0"/>
              <a:t>-конструирование </a:t>
            </a:r>
            <a:r>
              <a:rPr lang="ru-RU" sz="1200" dirty="0"/>
              <a:t>относится к образовательной области «Художественно-эстетическое развитие» и </a:t>
            </a:r>
            <a:endParaRPr lang="ru-RU" sz="1200" dirty="0" smtClean="0"/>
          </a:p>
          <a:p>
            <a:r>
              <a:rPr lang="ru-RU" sz="1200" dirty="0" smtClean="0"/>
              <a:t>интегрируется </a:t>
            </a:r>
            <a:r>
              <a:rPr lang="ru-RU" sz="1200" dirty="0"/>
              <a:t>с такими образовательными областями как «Познавательное развитие», «Речевое развитие», «Физическое развитие», «Социально-коммуникативное развитие».</a:t>
            </a:r>
            <a:endParaRPr lang="ru-RU" sz="1200" dirty="0"/>
          </a:p>
          <a:p>
            <a:r>
              <a:rPr lang="ru-RU" sz="1200" dirty="0"/>
              <a:t>Уважаемые родители! Сейчас поиграем с вами так, как мы играем с детьми на занятиях и в свободной деятельности. Играем как дети.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 smtClean="0"/>
              <a:t>Игра </a:t>
            </a:r>
            <a:r>
              <a:rPr lang="ru-RU" sz="1200" dirty="0"/>
              <a:t>"Назови и построй".</a:t>
            </a:r>
            <a:endParaRPr lang="ru-RU" sz="1200" dirty="0"/>
          </a:p>
          <a:p>
            <a:r>
              <a:rPr lang="ru-RU" sz="1200" dirty="0"/>
              <a:t>Цель: Закрепить названия конструктора </a:t>
            </a:r>
            <a:r>
              <a:rPr lang="ru-RU" sz="1200" dirty="0" err="1"/>
              <a:t>Лего</a:t>
            </a:r>
            <a:r>
              <a:rPr lang="ru-RU" sz="1200" dirty="0"/>
              <a:t> , учится работать в коллективе.</a:t>
            </a:r>
            <a:endParaRPr lang="ru-RU" sz="1200" dirty="0"/>
          </a:p>
          <a:p>
            <a:r>
              <a:rPr lang="ru-RU" sz="1200" dirty="0"/>
              <a:t>Ведущий каждому игроку по очереди дает деталь конструктора. Игрок называет и оставляет у себя</a:t>
            </a:r>
            <a:r>
              <a:rPr lang="ru-RU" sz="1200" dirty="0" smtClean="0"/>
              <a:t>.</a:t>
            </a:r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200" dirty="0"/>
              <a:t>Когда у каждого игрока по две детали. Ведущий дает задание построить из всех деталей одну постройку и придумать что построили.</a:t>
            </a:r>
            <a:endParaRPr lang="ru-RU" sz="1200" dirty="0"/>
          </a:p>
          <a:p>
            <a:r>
              <a:rPr lang="ru-RU" sz="1200" dirty="0"/>
              <a:t>Когда построили, один игрок рассказывает, что построили.</a:t>
            </a:r>
            <a:endParaRPr lang="ru-RU" sz="1200" dirty="0"/>
          </a:p>
          <a:p>
            <a:r>
              <a:rPr lang="ru-RU" sz="1200" dirty="0"/>
              <a:t> </a:t>
            </a:r>
            <a:endParaRPr lang="ru-RU" sz="1200" dirty="0"/>
          </a:p>
          <a:p>
            <a:r>
              <a:rPr lang="ru-RU" sz="1200" dirty="0"/>
              <a:t>Подведение итогов собрания. Рефлексия.</a:t>
            </a:r>
            <a:endParaRPr lang="ru-RU" sz="1200" dirty="0"/>
          </a:p>
          <a:p>
            <a:r>
              <a:rPr lang="ru-RU" sz="1200" dirty="0"/>
              <a:t>Для чего нужен конструктор? </a:t>
            </a:r>
            <a:endParaRPr lang="ru-RU" sz="1200" dirty="0"/>
          </a:p>
          <a:p>
            <a:r>
              <a:rPr lang="ru-RU" sz="1200" dirty="0"/>
              <a:t>Кому могут быть полезны игры с конструктором?</a:t>
            </a:r>
            <a:endParaRPr lang="ru-RU" sz="1200" dirty="0"/>
          </a:p>
          <a:p>
            <a:r>
              <a:rPr lang="ru-RU" sz="1200" dirty="0"/>
              <a:t> В чем польза конструктора?</a:t>
            </a:r>
            <a:endParaRPr lang="ru-RU" sz="1200" dirty="0"/>
          </a:p>
          <a:p>
            <a:r>
              <a:rPr lang="ru-RU" sz="1200" dirty="0"/>
              <a:t>Что такое конструктор </a:t>
            </a:r>
            <a:r>
              <a:rPr lang="ru-RU" sz="1200" dirty="0" err="1"/>
              <a:t>Лего</a:t>
            </a:r>
            <a:r>
              <a:rPr lang="ru-RU" sz="1200" dirty="0"/>
              <a:t> для ребенка?</a:t>
            </a:r>
            <a:endParaRPr lang="ru-RU" sz="1200" dirty="0"/>
          </a:p>
          <a:p>
            <a:r>
              <a:rPr lang="ru-RU" sz="1200" dirty="0"/>
              <a:t> Конструктор дает возможность экспериментировать и создавать собственный безграничный мир, чувствовать себя, с одной стороны, </a:t>
            </a:r>
            <a:endParaRPr lang="ru-RU" sz="1200" dirty="0" smtClean="0"/>
          </a:p>
          <a:p>
            <a:r>
              <a:rPr lang="ru-RU" sz="1200" dirty="0" smtClean="0"/>
              <a:t>неотъемлемой </a:t>
            </a:r>
            <a:r>
              <a:rPr lang="ru-RU" sz="1200" dirty="0"/>
              <a:t>частью коллектива, а с другой – беспрекословным лидером в созданной ситуации.</a:t>
            </a:r>
            <a:endParaRPr lang="ru-RU" sz="1200" dirty="0"/>
          </a:p>
          <a:p>
            <a:r>
              <a:rPr lang="ru-RU" sz="1200" dirty="0"/>
              <a:t> </a:t>
            </a:r>
            <a:endParaRPr lang="ru-RU" sz="1200" dirty="0"/>
          </a:p>
          <a:p>
            <a:r>
              <a:rPr lang="ru-RU" sz="1200" dirty="0"/>
              <a:t>Решение родительского собрания:</a:t>
            </a:r>
            <a:endParaRPr lang="ru-RU" sz="1200" dirty="0"/>
          </a:p>
          <a:p>
            <a:r>
              <a:rPr lang="ru-RU" sz="1200" dirty="0"/>
              <a:t>1. Использовать информацию, полученную на родительском собрании, в рамках разностороннего развития детей посредством конструкторов </a:t>
            </a:r>
            <a:r>
              <a:rPr lang="ru-RU" sz="1200" dirty="0" err="1"/>
              <a:t>Лего</a:t>
            </a:r>
            <a:r>
              <a:rPr lang="ru-RU" sz="1200" dirty="0"/>
              <a:t>.</a:t>
            </a:r>
            <a:endParaRPr lang="ru-RU" sz="1200" dirty="0"/>
          </a:p>
          <a:p>
            <a:r>
              <a:rPr lang="ru-RU" sz="1200" dirty="0"/>
              <a:t>2. Развивать  интеллектуальные и конструктивные способности  детей с использованием конструктора </a:t>
            </a:r>
            <a:r>
              <a:rPr lang="ru-RU" sz="1200" dirty="0" err="1"/>
              <a:t>Лего</a:t>
            </a:r>
            <a:r>
              <a:rPr lang="ru-RU" sz="1200" dirty="0"/>
              <a:t> дома и в детском саду.</a:t>
            </a:r>
            <a:endParaRPr lang="ru-RU" sz="1200" dirty="0"/>
          </a:p>
          <a:p>
            <a:r>
              <a:rPr lang="ru-RU" sz="1200" dirty="0"/>
              <a:t>3. Поддерживать интерес детей к конструкторской деятельности дома и в детском саду.</a:t>
            </a:r>
            <a:endParaRPr lang="ru-RU" sz="1200" dirty="0"/>
          </a:p>
          <a:p>
            <a:r>
              <a:rPr lang="ru-RU" sz="1200" dirty="0"/>
              <a:t>4. Пополнить уголок конструктивной деятельности картотекой с цветными и контурными схемами построек.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8640"/>
            <a:ext cx="4956043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678209"/>
            <a:ext cx="4812027" cy="360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841780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401618"/>
            <a:ext cx="3086709" cy="4115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642" y="94320"/>
            <a:ext cx="3273828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5" y="103106"/>
            <a:ext cx="4211960" cy="3158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698" y="573093"/>
            <a:ext cx="3944741" cy="5259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-7082"/>
          <a:stretch>
            <a:fillRect/>
          </a:stretch>
        </p:blipFill>
        <p:spPr>
          <a:xfrm>
            <a:off x="325844" y="3429000"/>
            <a:ext cx="4139952" cy="33248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5563"/>
            <a:ext cx="9144000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654380" y="2204864"/>
            <a:ext cx="5426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4248</Words>
  <Application>WPS Presentation</Application>
  <PresentationFormat>Экран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Arial Black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 и Света</cp:lastModifiedBy>
  <cp:revision>4</cp:revision>
  <dcterms:created xsi:type="dcterms:W3CDTF">2020-01-16T07:00:00Z</dcterms:created>
  <dcterms:modified xsi:type="dcterms:W3CDTF">2020-01-31T05:33:32Z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