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8636734df4e7c057d84d7b408d004dd-800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4" y="1500174"/>
            <a:ext cx="50003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Мастер-класс  с папами и детьми раннего </a:t>
            </a:r>
          </a:p>
          <a:p>
            <a:pPr algn="ctr"/>
            <a:r>
              <a:rPr lang="ru-RU" b="1" dirty="0" smtClean="0"/>
              <a:t>дошкольного возраста</a:t>
            </a:r>
          </a:p>
          <a:p>
            <a:pPr algn="ctr"/>
            <a:r>
              <a:rPr lang="ru-RU" b="1" dirty="0" smtClean="0"/>
              <a:t> «Открытка для мамы»</a:t>
            </a:r>
            <a:endParaRPr lang="ru-RU" dirty="0" smtClean="0"/>
          </a:p>
          <a:p>
            <a:pPr algn="ctr"/>
            <a:r>
              <a:rPr lang="ru-RU" i="1" dirty="0" smtClean="0"/>
              <a:t>(изготовление открытки для мамы к 8 марта)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17680" y="0"/>
            <a:ext cx="62263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/>
              <a:t>Муниципальное  бюджетное  дошкольное образовательное учреждение</a:t>
            </a:r>
          </a:p>
          <a:p>
            <a:pPr algn="r"/>
            <a:r>
              <a:rPr lang="ru-RU" sz="1200" dirty="0" smtClean="0"/>
              <a:t>«Центр развития ребёнка- детский сад №28 «Огонёк»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00826" y="5429264"/>
            <a:ext cx="16114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Выполнила работу</a:t>
            </a:r>
          </a:p>
          <a:p>
            <a:r>
              <a:rPr lang="ru-RU" sz="1400" dirty="0" smtClean="0"/>
              <a:t>Воспитатель:</a:t>
            </a:r>
          </a:p>
          <a:p>
            <a:r>
              <a:rPr lang="ru-RU" sz="1400" dirty="0" err="1" smtClean="0"/>
              <a:t>Пивцайкина</a:t>
            </a:r>
            <a:r>
              <a:rPr lang="ru-RU" sz="1400" dirty="0" smtClean="0"/>
              <a:t> М.Б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786182" y="6429396"/>
            <a:ext cx="1131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г.Бердск 2024г</a:t>
            </a:r>
            <a:endParaRPr lang="ru-RU" sz="1200" dirty="0"/>
          </a:p>
        </p:txBody>
      </p:sp>
      <p:pic>
        <p:nvPicPr>
          <p:cNvPr id="8" name="Рисунок 7" descr="IMG_20240306_073737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t="2083" r="4166"/>
          <a:stretch>
            <a:fillRect/>
          </a:stretch>
        </p:blipFill>
        <p:spPr>
          <a:xfrm>
            <a:off x="1357290" y="2786058"/>
            <a:ext cx="2571768" cy="3503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8636734df4e7c057d84d7b408d004dd-800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3108" y="1214422"/>
            <a:ext cx="50003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Мастер-класс  с папами и детьми раннего </a:t>
            </a:r>
          </a:p>
          <a:p>
            <a:pPr algn="ctr"/>
            <a:r>
              <a:rPr lang="ru-RU" b="1" dirty="0" smtClean="0"/>
              <a:t>дошкольного возраста</a:t>
            </a:r>
          </a:p>
          <a:p>
            <a:pPr algn="ctr"/>
            <a:r>
              <a:rPr lang="ru-RU" b="1" dirty="0" smtClean="0"/>
              <a:t> «Открытка для мамы»</a:t>
            </a:r>
            <a:endParaRPr lang="ru-RU" dirty="0" smtClean="0"/>
          </a:p>
          <a:p>
            <a:pPr algn="ctr"/>
            <a:r>
              <a:rPr lang="ru-RU" i="1" dirty="0" smtClean="0"/>
              <a:t>(изготовление открытки для мамы к 8 марта)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2571744"/>
            <a:ext cx="7429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Цель:</a:t>
            </a:r>
            <a:r>
              <a:rPr lang="ru-RU" dirty="0" smtClean="0"/>
              <a:t> Создание условий для совместной деятельности детей, родителей, воспитателя.</a:t>
            </a:r>
          </a:p>
          <a:p>
            <a:r>
              <a:rPr lang="ru-RU" b="1" dirty="0" smtClean="0"/>
              <a:t>Задачи:</a:t>
            </a:r>
            <a:endParaRPr lang="ru-RU" dirty="0" smtClean="0"/>
          </a:p>
          <a:p>
            <a:r>
              <a:rPr lang="ru-RU" dirty="0" smtClean="0"/>
              <a:t>1. Познакомить с приемами изготовления поздравительной открытки.</a:t>
            </a:r>
          </a:p>
          <a:p>
            <a:r>
              <a:rPr lang="ru-RU" dirty="0" smtClean="0"/>
              <a:t>2. Сделать открытку совместно с папами и  детьми.</a:t>
            </a:r>
          </a:p>
          <a:p>
            <a:r>
              <a:rPr lang="ru-RU" dirty="0" smtClean="0"/>
              <a:t>3. Привлечь родителей к активному участию в мастер–классе.</a:t>
            </a:r>
          </a:p>
          <a:p>
            <a:r>
              <a:rPr lang="ru-RU" dirty="0" smtClean="0"/>
              <a:t>4. Формировать у детей любовь и уважение к родителям  через совместную деятельность.</a:t>
            </a:r>
          </a:p>
          <a:p>
            <a:r>
              <a:rPr lang="ru-RU" dirty="0" smtClean="0"/>
              <a:t>5. Показать родителям значение совместной открытки для развития ребёнка.</a:t>
            </a:r>
          </a:p>
          <a:p>
            <a:r>
              <a:rPr lang="ru-RU" dirty="0" smtClean="0"/>
              <a:t>6. Воспитывать чувство гордости от совместного труда взрослых и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8636734df4e7c057d84d7b408d004dd-800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642918"/>
            <a:ext cx="578647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Актуальность:</a:t>
            </a:r>
            <a:r>
              <a:rPr lang="ru-RU" dirty="0" smtClean="0"/>
              <a:t> </a:t>
            </a:r>
          </a:p>
          <a:p>
            <a:r>
              <a:rPr lang="ru-RU" dirty="0" smtClean="0"/>
              <a:t>Для формирования сотрудничества между взрослыми и детьми в детском саду важно представлять коллектив как единое целое, как большую семью, которая сплачивается и интересно живет только в том случае, если организована совместная деятельность педагогов, детей и родителей. Мастер-класс проводится для укрепления эмоционально-позитивных межличностных отношений детей и родителей в процессе изготовления поздравительной открытки для мамы.</a:t>
            </a:r>
          </a:p>
          <a:p>
            <a:r>
              <a:rPr lang="ru-RU" b="1" dirty="0" smtClean="0"/>
              <a:t>Материал для открытки:</a:t>
            </a:r>
          </a:p>
          <a:p>
            <a:r>
              <a:rPr lang="ru-RU" b="1" dirty="0" smtClean="0"/>
              <a:t>-салфетки белого цвета;</a:t>
            </a:r>
          </a:p>
          <a:p>
            <a:r>
              <a:rPr lang="ru-RU" b="1" dirty="0" smtClean="0"/>
              <a:t>-клей;</a:t>
            </a:r>
          </a:p>
          <a:p>
            <a:r>
              <a:rPr lang="ru-RU" b="1" dirty="0" smtClean="0"/>
              <a:t>-гуашь, кисточки.</a:t>
            </a:r>
          </a:p>
          <a:p>
            <a:endParaRPr lang="ru-RU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14282" y="4786322"/>
            <a:ext cx="84709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Предварительная работа:  </a:t>
            </a:r>
            <a:endParaRPr lang="ru-RU" dirty="0" smtClean="0"/>
          </a:p>
          <a:p>
            <a:r>
              <a:rPr lang="ru-RU" dirty="0" smtClean="0"/>
              <a:t>Подготовить для пап красочные приглашения с указанием темы мастер-класса.</a:t>
            </a:r>
          </a:p>
          <a:p>
            <a:r>
              <a:rPr lang="ru-RU" dirty="0" smtClean="0"/>
              <a:t>Подбор литературы по данной теме.  </a:t>
            </a:r>
          </a:p>
          <a:p>
            <a:r>
              <a:rPr lang="ru-RU" dirty="0" smtClean="0"/>
              <a:t>Подбор стихотворения о женщине.  </a:t>
            </a:r>
          </a:p>
          <a:p>
            <a:r>
              <a:rPr lang="ru-RU" dirty="0" smtClean="0"/>
              <a:t>Создание эмоционально – положительного настроя для проведения мастер-класса.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8636734df4e7c057d84d7b408d004dd-800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40305_1609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3357562"/>
            <a:ext cx="3810025" cy="2857520"/>
          </a:xfrm>
          <a:prstGeom prst="rect">
            <a:avLst/>
          </a:prstGeom>
        </p:spPr>
      </p:pic>
      <p:pic>
        <p:nvPicPr>
          <p:cNvPr id="5" name="Рисунок 4" descr="IMG_20240305_161012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rcRect l="19897" t="8163" r="17347" b="6122"/>
          <a:stretch>
            <a:fillRect/>
          </a:stretch>
        </p:blipFill>
        <p:spPr>
          <a:xfrm>
            <a:off x="1285852" y="1142984"/>
            <a:ext cx="2857520" cy="2927216"/>
          </a:xfrm>
          <a:prstGeom prst="rect">
            <a:avLst/>
          </a:prstGeom>
        </p:spPr>
      </p:pic>
      <p:pic>
        <p:nvPicPr>
          <p:cNvPr id="6" name="Рисунок 5" descr="IMG_20240305_1610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571480"/>
            <a:ext cx="3524275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8636734df4e7c057d84d7b408d004dd-800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_20240305_171206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1214414" y="1214422"/>
            <a:ext cx="2571768" cy="1928826"/>
          </a:xfrm>
          <a:prstGeom prst="rect">
            <a:avLst/>
          </a:prstGeom>
        </p:spPr>
      </p:pic>
      <p:pic>
        <p:nvPicPr>
          <p:cNvPr id="6" name="Рисунок 5" descr="IMG_20240305_1754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65088" y="214290"/>
            <a:ext cx="2464611" cy="3286148"/>
          </a:xfrm>
          <a:prstGeom prst="rect">
            <a:avLst/>
          </a:prstGeom>
        </p:spPr>
      </p:pic>
      <p:pic>
        <p:nvPicPr>
          <p:cNvPr id="8" name="Рисунок 7" descr="IMG_20240306_0716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2357430"/>
            <a:ext cx="3047989" cy="2285992"/>
          </a:xfrm>
          <a:prstGeom prst="rect">
            <a:avLst/>
          </a:prstGeom>
        </p:spPr>
      </p:pic>
      <p:pic>
        <p:nvPicPr>
          <p:cNvPr id="9" name="Рисунок 8" descr="IMG_20240306_0717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3357562"/>
            <a:ext cx="2357454" cy="3143272"/>
          </a:xfrm>
          <a:prstGeom prst="rect">
            <a:avLst/>
          </a:prstGeom>
        </p:spPr>
      </p:pic>
      <p:pic>
        <p:nvPicPr>
          <p:cNvPr id="10" name="Рисунок 9" descr="IMG_20240306_07315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43570" y="4357694"/>
            <a:ext cx="3000364" cy="22502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43372" y="1500174"/>
            <a:ext cx="1420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Открытка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86182" y="4929198"/>
            <a:ext cx="1284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Для</a:t>
            </a:r>
          </a:p>
          <a:p>
            <a:r>
              <a:rPr lang="ru-RU" sz="2400" dirty="0" smtClean="0"/>
              <a:t>    Мамы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8636734df4e7c057d84d7b408d004dd-800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3174" y="2571744"/>
            <a:ext cx="3956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Спасибо за внимание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84</Words>
  <PresentationFormat>Экран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6</cp:revision>
  <dcterms:created xsi:type="dcterms:W3CDTF">2024-03-05T14:24:49Z</dcterms:created>
  <dcterms:modified xsi:type="dcterms:W3CDTF">2024-03-10T06:17:16Z</dcterms:modified>
</cp:coreProperties>
</file>