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893" y="404664"/>
            <a:ext cx="888256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Мастер класс с </a:t>
            </a:r>
            <a:endParaRPr lang="ru-RU" sz="44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родителями и детьми</a:t>
            </a:r>
            <a:endParaRPr lang="ru-RU" sz="44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первой младшей группе.</a:t>
            </a:r>
            <a:endParaRPr lang="ru-RU" sz="44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«Снежинка»</a:t>
            </a:r>
            <a:endParaRPr lang="ru-RU" sz="4400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МБДОУ ЦРР «Огонёк» №28</a:t>
            </a:r>
            <a:endParaRPr lang="ru-RU" sz="44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021288"/>
            <a:ext cx="834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.Бердск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2019-2020г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                  Воспитатели: 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Пивцайкина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М.Б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                                         Васильева Т.В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95736" y="-5314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4752528" cy="3564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23611"/>
            <a:ext cx="3644137" cy="485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48862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Пушистая снежинка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 нам в группу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залетела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Красивая нарядная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На руку к деткам села.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6836"/>
            <a:ext cx="3168352" cy="42244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4664"/>
            <a:ext cx="3410112" cy="4546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581" y="4951480"/>
            <a:ext cx="6737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Зима пришла и снег кружит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Всю землю укрывает.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Снежинка в воздухе кружит,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     А на ладони тает.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7259" y="188640"/>
            <a:ext cx="4344741" cy="4192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466" y="548680"/>
            <a:ext cx="3878163" cy="5170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998" y="5301208"/>
            <a:ext cx="4746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 белые снежинки,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Летим , летим, летим.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Дорожки и тропинки 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Мы все запорошим.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3497311" cy="4663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534" y="533192"/>
            <a:ext cx="3456384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1" y="5297728"/>
            <a:ext cx="7018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Кто вяжет снежинки и с неба бросает?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Узоров таких даже мама не знает.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И пряжи ни где не встречали такой,</a:t>
            </a:r>
            <a:endParaRPr lang="ru-RU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Наш город весь белый почти голубой.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492896"/>
            <a:ext cx="593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WPS Presentation</Application>
  <PresentationFormat>Экран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Arial Black</vt:lpstr>
      <vt:lpstr>Microsoft YaHei</vt:lpstr>
      <vt:lpstr/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Вадим и Света</cp:lastModifiedBy>
  <cp:revision>8</cp:revision>
  <dcterms:created xsi:type="dcterms:W3CDTF">2019-11-25T07:19:00Z</dcterms:created>
  <dcterms:modified xsi:type="dcterms:W3CDTF">2020-01-31T05:26:23Z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