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04456" cy="940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0872" y="1412776"/>
            <a:ext cx="38779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ДЕТСКО- РОДИТЕЛЬСКАЯ ВЫСТАВКА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«Обитатели моря»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МБДОУ ЦРР № 28 Огонёк</a:t>
            </a:r>
          </a:p>
          <a:p>
            <a:pPr algn="ctr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г.Бердск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2018-2019</a:t>
            </a:r>
          </a:p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Воспитатели группы: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Пивцайкина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М.Б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Васильева Т.В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256" y="1988840"/>
            <a:ext cx="84337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Совместные работы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д</a:t>
            </a:r>
            <a:r>
              <a:rPr lang="ru-RU" sz="2000" b="1" i="1" dirty="0" smtClean="0">
                <a:solidFill>
                  <a:srgbClr val="0070C0"/>
                </a:solidFill>
              </a:rPr>
              <a:t>етей и родителей  младшей группы «Ромашки»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«Обитатели моря</a:t>
            </a:r>
            <a:r>
              <a:rPr lang="ru-RU" sz="2000" b="1" i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Цель: привлечение родителей к активному участию в совместном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с</a:t>
            </a:r>
            <a:r>
              <a:rPr lang="ru-RU" sz="2000" b="1" i="1" dirty="0" smtClean="0">
                <a:solidFill>
                  <a:srgbClr val="0070C0"/>
                </a:solidFill>
              </a:rPr>
              <a:t> детьми творчестве.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нашем детском саду «Огонёк» МБДУ ЦРР с традиционными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ф</a:t>
            </a:r>
            <a:r>
              <a:rPr lang="ru-RU" sz="2000" b="1" i="1" dirty="0" smtClean="0">
                <a:solidFill>
                  <a:srgbClr val="0070C0"/>
                </a:solidFill>
              </a:rPr>
              <a:t>ормами взаимодействия с родителями ( собрания, беседы, праздники)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у</a:t>
            </a:r>
            <a:r>
              <a:rPr lang="ru-RU" sz="2000" b="1" i="1" dirty="0" smtClean="0">
                <a:solidFill>
                  <a:srgbClr val="0070C0"/>
                </a:solidFill>
              </a:rPr>
              <a:t>же несколько лет организуются выставки семейного творчества. </a:t>
            </a:r>
          </a:p>
          <a:p>
            <a:pPr algn="ctr"/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3" b="17077"/>
          <a:stretch/>
        </p:blipFill>
        <p:spPr>
          <a:xfrm>
            <a:off x="5148064" y="1268760"/>
            <a:ext cx="34218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24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23220"/>
            <a:ext cx="514806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0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05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140968"/>
            <a:ext cx="6550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84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2018-10-18T07:28:02Z</dcterms:created>
  <dcterms:modified xsi:type="dcterms:W3CDTF">2018-10-19T07:42:00Z</dcterms:modified>
</cp:coreProperties>
</file>