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EEF322-4F7E-422A-83B0-EAE04CFA9E4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C7A3BA-7169-449B-971D-6CD1AF1122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85728"/>
            <a:ext cx="366440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а круглым столом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«Осенний букет»</a:t>
            </a: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группа «Ромашки»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IMG_20180918_175747.jpg"/>
          <p:cNvPicPr>
            <a:picLocks noChangeAspect="1"/>
          </p:cNvPicPr>
          <p:nvPr/>
        </p:nvPicPr>
        <p:blipFill>
          <a:blip r:embed="rId2" cstate="print"/>
          <a:srcRect t="18750"/>
          <a:stretch>
            <a:fillRect/>
          </a:stretch>
        </p:blipFill>
        <p:spPr>
          <a:xfrm>
            <a:off x="357158" y="2071678"/>
            <a:ext cx="3857634" cy="4179100"/>
          </a:xfrm>
          <a:prstGeom prst="rect">
            <a:avLst/>
          </a:prstGeom>
        </p:spPr>
      </p:pic>
      <p:pic>
        <p:nvPicPr>
          <p:cNvPr id="6" name="Рисунок 5" descr="IMG_20180918_175752.jpg"/>
          <p:cNvPicPr>
            <a:picLocks noChangeAspect="1"/>
          </p:cNvPicPr>
          <p:nvPr/>
        </p:nvPicPr>
        <p:blipFill>
          <a:blip r:embed="rId3" cstate="print"/>
          <a:srcRect b="5851"/>
          <a:stretch>
            <a:fillRect/>
          </a:stretch>
        </p:blipFill>
        <p:spPr>
          <a:xfrm>
            <a:off x="4857752" y="2071678"/>
            <a:ext cx="3357568" cy="4214842"/>
          </a:xfrm>
          <a:prstGeom prst="rect">
            <a:avLst/>
          </a:prstGeom>
        </p:spPr>
      </p:pic>
      <p:pic>
        <p:nvPicPr>
          <p:cNvPr id="7" name="Рисунок 6" descr="1990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7524" y="285728"/>
            <a:ext cx="2236476" cy="1736763"/>
          </a:xfrm>
          <a:prstGeom prst="rect">
            <a:avLst/>
          </a:prstGeom>
        </p:spPr>
      </p:pic>
      <p:pic>
        <p:nvPicPr>
          <p:cNvPr id="8" name="Рисунок 7" descr="1990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52"/>
            <a:ext cx="2236476" cy="1736763"/>
          </a:xfrm>
          <a:prstGeom prst="rect">
            <a:avLst/>
          </a:prstGeom>
        </p:spPr>
      </p:pic>
      <p:pic>
        <p:nvPicPr>
          <p:cNvPr id="9" name="Рисунок 8" descr="1990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121237"/>
            <a:ext cx="2236476" cy="1736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18_175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95778" cy="3071834"/>
          </a:xfrm>
          <a:prstGeom prst="rect">
            <a:avLst/>
          </a:prstGeom>
        </p:spPr>
      </p:pic>
      <p:pic>
        <p:nvPicPr>
          <p:cNvPr id="3" name="Рисунок 2" descr="IMG_20180918_175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3500444" cy="4667259"/>
          </a:xfrm>
          <a:prstGeom prst="rect">
            <a:avLst/>
          </a:prstGeom>
        </p:spPr>
      </p:pic>
      <p:pic>
        <p:nvPicPr>
          <p:cNvPr id="4" name="Рисунок 3" descr="1990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7524" y="500042"/>
            <a:ext cx="2236476" cy="1736763"/>
          </a:xfrm>
          <a:prstGeom prst="rect">
            <a:avLst/>
          </a:prstGeom>
        </p:spPr>
      </p:pic>
      <p:pic>
        <p:nvPicPr>
          <p:cNvPr id="5" name="Рисунок 4" descr="1990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33768">
            <a:off x="2916584" y="3201481"/>
            <a:ext cx="2236476" cy="1736763"/>
          </a:xfrm>
          <a:prstGeom prst="rect">
            <a:avLst/>
          </a:prstGeom>
        </p:spPr>
      </p:pic>
      <p:pic>
        <p:nvPicPr>
          <p:cNvPr id="6" name="Рисунок 5" descr="IMG_20180918_175912.jpg"/>
          <p:cNvPicPr>
            <a:picLocks noChangeAspect="1"/>
          </p:cNvPicPr>
          <p:nvPr/>
        </p:nvPicPr>
        <p:blipFill>
          <a:blip r:embed="rId5" cstate="print"/>
          <a:srcRect l="18055" t="3125" b="29167"/>
          <a:stretch>
            <a:fillRect/>
          </a:stretch>
        </p:blipFill>
        <p:spPr>
          <a:xfrm>
            <a:off x="500034" y="3714752"/>
            <a:ext cx="2428892" cy="267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18_180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7"/>
            <a:ext cx="3571900" cy="4762533"/>
          </a:xfrm>
          <a:prstGeom prst="rect">
            <a:avLst/>
          </a:prstGeom>
        </p:spPr>
      </p:pic>
      <p:pic>
        <p:nvPicPr>
          <p:cNvPr id="3" name="Рисунок 2" descr="IMG_20180918_175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738278"/>
            <a:ext cx="3500462" cy="4667282"/>
          </a:xfrm>
          <a:prstGeom prst="rect">
            <a:avLst/>
          </a:prstGeom>
        </p:spPr>
      </p:pic>
      <p:pic>
        <p:nvPicPr>
          <p:cNvPr id="4" name="Рисунок 3" descr="1990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43378">
            <a:off x="6935408" y="894352"/>
            <a:ext cx="2236476" cy="17367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Марьяна Пивцайкина</dc:creator>
  <cp:lastModifiedBy>Марьяна Пивцайкина</cp:lastModifiedBy>
  <cp:revision>2</cp:revision>
  <dcterms:created xsi:type="dcterms:W3CDTF">2018-09-19T06:19:07Z</dcterms:created>
  <dcterms:modified xsi:type="dcterms:W3CDTF">2018-09-19T06:31:14Z</dcterms:modified>
</cp:coreProperties>
</file>